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DCDCDC"/>
    <a:srgbClr val="DDDDDD"/>
    <a:srgbClr val="F2F2F2"/>
    <a:srgbClr val="E1E2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F06290-DA34-42DC-9957-A4FC93D5E268}" v="263" dt="2024-02-27T09:05:03.1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939647-73CC-8277-963F-01969E6D8011}"/>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4E753DE2-4645-9120-6455-E32ED2D94B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5DC1783A-02C9-B39B-B109-A45010B6F806}"/>
              </a:ext>
            </a:extLst>
          </p:cNvPr>
          <p:cNvSpPr>
            <a:spLocks noGrp="1"/>
          </p:cNvSpPr>
          <p:nvPr>
            <p:ph type="dt" sz="half" idx="10"/>
          </p:nvPr>
        </p:nvSpPr>
        <p:spPr/>
        <p:txBody>
          <a:bodyPr/>
          <a:lstStyle/>
          <a:p>
            <a:fld id="{4DC91AAC-6B63-4DDD-9EC4-43919EAFB365}" type="datetimeFigureOut">
              <a:rPr lang="da-DK" smtClean="0"/>
              <a:t>14-03-2024</a:t>
            </a:fld>
            <a:endParaRPr lang="da-DK"/>
          </a:p>
        </p:txBody>
      </p:sp>
      <p:sp>
        <p:nvSpPr>
          <p:cNvPr id="5" name="Pladsholder til sidefod 4">
            <a:extLst>
              <a:ext uri="{FF2B5EF4-FFF2-40B4-BE49-F238E27FC236}">
                <a16:creationId xmlns:a16="http://schemas.microsoft.com/office/drawing/2014/main" id="{6317B5D8-4313-A77C-5EEF-FAB64D3C43E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22E47E8-64F8-9F52-E372-2F42F2CE48EA}"/>
              </a:ext>
            </a:extLst>
          </p:cNvPr>
          <p:cNvSpPr>
            <a:spLocks noGrp="1"/>
          </p:cNvSpPr>
          <p:nvPr>
            <p:ph type="sldNum" sz="quarter" idx="12"/>
          </p:nvPr>
        </p:nvSpPr>
        <p:spPr/>
        <p:txBody>
          <a:bodyPr/>
          <a:lstStyle/>
          <a:p>
            <a:fld id="{6796E47D-6FA0-47A0-A214-64AE6387694A}" type="slidenum">
              <a:rPr lang="da-DK" smtClean="0"/>
              <a:t>‹nr.›</a:t>
            </a:fld>
            <a:endParaRPr lang="da-DK"/>
          </a:p>
        </p:txBody>
      </p:sp>
    </p:spTree>
    <p:extLst>
      <p:ext uri="{BB962C8B-B14F-4D97-AF65-F5344CB8AC3E}">
        <p14:creationId xmlns:p14="http://schemas.microsoft.com/office/powerpoint/2010/main" val="3144588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D91BA3-766F-FEA9-1308-436DA5667E05}"/>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375801AD-6DAB-746A-12B4-14ABA10E9FC6}"/>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F0FAA71-19E7-75E7-7FD9-D9BB65AB1735}"/>
              </a:ext>
            </a:extLst>
          </p:cNvPr>
          <p:cNvSpPr>
            <a:spLocks noGrp="1"/>
          </p:cNvSpPr>
          <p:nvPr>
            <p:ph type="dt" sz="half" idx="10"/>
          </p:nvPr>
        </p:nvSpPr>
        <p:spPr/>
        <p:txBody>
          <a:bodyPr/>
          <a:lstStyle/>
          <a:p>
            <a:fld id="{4DC91AAC-6B63-4DDD-9EC4-43919EAFB365}" type="datetimeFigureOut">
              <a:rPr lang="da-DK" smtClean="0"/>
              <a:t>14-03-2024</a:t>
            </a:fld>
            <a:endParaRPr lang="da-DK"/>
          </a:p>
        </p:txBody>
      </p:sp>
      <p:sp>
        <p:nvSpPr>
          <p:cNvPr id="5" name="Pladsholder til sidefod 4">
            <a:extLst>
              <a:ext uri="{FF2B5EF4-FFF2-40B4-BE49-F238E27FC236}">
                <a16:creationId xmlns:a16="http://schemas.microsoft.com/office/drawing/2014/main" id="{A8339D77-C3F2-411B-AF0A-F049BA4FCAA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A2A2E6F-A639-2B9E-5177-FC4803F9AD54}"/>
              </a:ext>
            </a:extLst>
          </p:cNvPr>
          <p:cNvSpPr>
            <a:spLocks noGrp="1"/>
          </p:cNvSpPr>
          <p:nvPr>
            <p:ph type="sldNum" sz="quarter" idx="12"/>
          </p:nvPr>
        </p:nvSpPr>
        <p:spPr/>
        <p:txBody>
          <a:bodyPr/>
          <a:lstStyle/>
          <a:p>
            <a:fld id="{6796E47D-6FA0-47A0-A214-64AE6387694A}" type="slidenum">
              <a:rPr lang="da-DK" smtClean="0"/>
              <a:t>‹nr.›</a:t>
            </a:fld>
            <a:endParaRPr lang="da-DK"/>
          </a:p>
        </p:txBody>
      </p:sp>
    </p:spTree>
    <p:extLst>
      <p:ext uri="{BB962C8B-B14F-4D97-AF65-F5344CB8AC3E}">
        <p14:creationId xmlns:p14="http://schemas.microsoft.com/office/powerpoint/2010/main" val="1675951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FBEBDFE6-A31D-B573-83BC-7E9C5B35E91E}"/>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B1466B9F-09D6-D9D1-6D58-811FD31E1502}"/>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BF4BDB8-52E5-454B-5981-82CF9FEA018E}"/>
              </a:ext>
            </a:extLst>
          </p:cNvPr>
          <p:cNvSpPr>
            <a:spLocks noGrp="1"/>
          </p:cNvSpPr>
          <p:nvPr>
            <p:ph type="dt" sz="half" idx="10"/>
          </p:nvPr>
        </p:nvSpPr>
        <p:spPr/>
        <p:txBody>
          <a:bodyPr/>
          <a:lstStyle/>
          <a:p>
            <a:fld id="{4DC91AAC-6B63-4DDD-9EC4-43919EAFB365}" type="datetimeFigureOut">
              <a:rPr lang="da-DK" smtClean="0"/>
              <a:t>14-03-2024</a:t>
            </a:fld>
            <a:endParaRPr lang="da-DK"/>
          </a:p>
        </p:txBody>
      </p:sp>
      <p:sp>
        <p:nvSpPr>
          <p:cNvPr id="5" name="Pladsholder til sidefod 4">
            <a:extLst>
              <a:ext uri="{FF2B5EF4-FFF2-40B4-BE49-F238E27FC236}">
                <a16:creationId xmlns:a16="http://schemas.microsoft.com/office/drawing/2014/main" id="{FDFE380C-FC2C-2D22-D9C2-F7A78BC420F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32D40A2-3D06-2EB9-42E1-28CE047EC21B}"/>
              </a:ext>
            </a:extLst>
          </p:cNvPr>
          <p:cNvSpPr>
            <a:spLocks noGrp="1"/>
          </p:cNvSpPr>
          <p:nvPr>
            <p:ph type="sldNum" sz="quarter" idx="12"/>
          </p:nvPr>
        </p:nvSpPr>
        <p:spPr/>
        <p:txBody>
          <a:bodyPr/>
          <a:lstStyle/>
          <a:p>
            <a:fld id="{6796E47D-6FA0-47A0-A214-64AE6387694A}" type="slidenum">
              <a:rPr lang="da-DK" smtClean="0"/>
              <a:t>‹nr.›</a:t>
            </a:fld>
            <a:endParaRPr lang="da-DK"/>
          </a:p>
        </p:txBody>
      </p:sp>
    </p:spTree>
    <p:extLst>
      <p:ext uri="{BB962C8B-B14F-4D97-AF65-F5344CB8AC3E}">
        <p14:creationId xmlns:p14="http://schemas.microsoft.com/office/powerpoint/2010/main" val="287016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9DD938-F0A5-6552-9804-3B8E17B69B1C}"/>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FFE318B-0399-302D-B51A-496038BEB5A3}"/>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841AD62-FAE4-0946-172A-132031A212BD}"/>
              </a:ext>
            </a:extLst>
          </p:cNvPr>
          <p:cNvSpPr>
            <a:spLocks noGrp="1"/>
          </p:cNvSpPr>
          <p:nvPr>
            <p:ph type="dt" sz="half" idx="10"/>
          </p:nvPr>
        </p:nvSpPr>
        <p:spPr/>
        <p:txBody>
          <a:bodyPr/>
          <a:lstStyle/>
          <a:p>
            <a:fld id="{4DC91AAC-6B63-4DDD-9EC4-43919EAFB365}" type="datetimeFigureOut">
              <a:rPr lang="da-DK" smtClean="0"/>
              <a:t>14-03-2024</a:t>
            </a:fld>
            <a:endParaRPr lang="da-DK"/>
          </a:p>
        </p:txBody>
      </p:sp>
      <p:sp>
        <p:nvSpPr>
          <p:cNvPr id="5" name="Pladsholder til sidefod 4">
            <a:extLst>
              <a:ext uri="{FF2B5EF4-FFF2-40B4-BE49-F238E27FC236}">
                <a16:creationId xmlns:a16="http://schemas.microsoft.com/office/drawing/2014/main" id="{0FE1C463-BA72-41FD-4D96-3BCE0DCDD7B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A13B954-BD98-9393-3922-2BC680A6A35C}"/>
              </a:ext>
            </a:extLst>
          </p:cNvPr>
          <p:cNvSpPr>
            <a:spLocks noGrp="1"/>
          </p:cNvSpPr>
          <p:nvPr>
            <p:ph type="sldNum" sz="quarter" idx="12"/>
          </p:nvPr>
        </p:nvSpPr>
        <p:spPr/>
        <p:txBody>
          <a:bodyPr/>
          <a:lstStyle/>
          <a:p>
            <a:fld id="{6796E47D-6FA0-47A0-A214-64AE6387694A}" type="slidenum">
              <a:rPr lang="da-DK" smtClean="0"/>
              <a:t>‹nr.›</a:t>
            </a:fld>
            <a:endParaRPr lang="da-DK"/>
          </a:p>
        </p:txBody>
      </p:sp>
    </p:spTree>
    <p:extLst>
      <p:ext uri="{BB962C8B-B14F-4D97-AF65-F5344CB8AC3E}">
        <p14:creationId xmlns:p14="http://schemas.microsoft.com/office/powerpoint/2010/main" val="229639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1B58E-BF26-54B2-E45B-7C56768F5B56}"/>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9E8DA713-DE7C-2652-008C-EEDCF16580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757CD69F-90A6-6793-3E9C-E52662CEB314}"/>
              </a:ext>
            </a:extLst>
          </p:cNvPr>
          <p:cNvSpPr>
            <a:spLocks noGrp="1"/>
          </p:cNvSpPr>
          <p:nvPr>
            <p:ph type="dt" sz="half" idx="10"/>
          </p:nvPr>
        </p:nvSpPr>
        <p:spPr/>
        <p:txBody>
          <a:bodyPr/>
          <a:lstStyle/>
          <a:p>
            <a:fld id="{4DC91AAC-6B63-4DDD-9EC4-43919EAFB365}" type="datetimeFigureOut">
              <a:rPr lang="da-DK" smtClean="0"/>
              <a:t>14-03-2024</a:t>
            </a:fld>
            <a:endParaRPr lang="da-DK"/>
          </a:p>
        </p:txBody>
      </p:sp>
      <p:sp>
        <p:nvSpPr>
          <p:cNvPr id="5" name="Pladsholder til sidefod 4">
            <a:extLst>
              <a:ext uri="{FF2B5EF4-FFF2-40B4-BE49-F238E27FC236}">
                <a16:creationId xmlns:a16="http://schemas.microsoft.com/office/drawing/2014/main" id="{7CD21D81-9AE9-572C-D90B-D0F1A2C74C9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3EC48B4-3F2B-EF68-5B5B-2D4D5E521DBD}"/>
              </a:ext>
            </a:extLst>
          </p:cNvPr>
          <p:cNvSpPr>
            <a:spLocks noGrp="1"/>
          </p:cNvSpPr>
          <p:nvPr>
            <p:ph type="sldNum" sz="quarter" idx="12"/>
          </p:nvPr>
        </p:nvSpPr>
        <p:spPr/>
        <p:txBody>
          <a:bodyPr/>
          <a:lstStyle/>
          <a:p>
            <a:fld id="{6796E47D-6FA0-47A0-A214-64AE6387694A}" type="slidenum">
              <a:rPr lang="da-DK" smtClean="0"/>
              <a:t>‹nr.›</a:t>
            </a:fld>
            <a:endParaRPr lang="da-DK"/>
          </a:p>
        </p:txBody>
      </p:sp>
    </p:spTree>
    <p:extLst>
      <p:ext uri="{BB962C8B-B14F-4D97-AF65-F5344CB8AC3E}">
        <p14:creationId xmlns:p14="http://schemas.microsoft.com/office/powerpoint/2010/main" val="1726981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FCF0D5-7537-5774-2DE6-74B6543AF39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47737D5-7FF6-3F78-E7D0-B8B03550B976}"/>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5E3C0978-E887-5A0D-6035-26EDA8C928F3}"/>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5EEF1D59-ECCB-7085-7805-5457013DD747}"/>
              </a:ext>
            </a:extLst>
          </p:cNvPr>
          <p:cNvSpPr>
            <a:spLocks noGrp="1"/>
          </p:cNvSpPr>
          <p:nvPr>
            <p:ph type="dt" sz="half" idx="10"/>
          </p:nvPr>
        </p:nvSpPr>
        <p:spPr/>
        <p:txBody>
          <a:bodyPr/>
          <a:lstStyle/>
          <a:p>
            <a:fld id="{4DC91AAC-6B63-4DDD-9EC4-43919EAFB365}" type="datetimeFigureOut">
              <a:rPr lang="da-DK" smtClean="0"/>
              <a:t>14-03-2024</a:t>
            </a:fld>
            <a:endParaRPr lang="da-DK"/>
          </a:p>
        </p:txBody>
      </p:sp>
      <p:sp>
        <p:nvSpPr>
          <p:cNvPr id="6" name="Pladsholder til sidefod 5">
            <a:extLst>
              <a:ext uri="{FF2B5EF4-FFF2-40B4-BE49-F238E27FC236}">
                <a16:creationId xmlns:a16="http://schemas.microsoft.com/office/drawing/2014/main" id="{63A48AD1-415D-CA04-CEA1-4114ABCDBBA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71A926-3694-91EF-5845-E02504508BB2}"/>
              </a:ext>
            </a:extLst>
          </p:cNvPr>
          <p:cNvSpPr>
            <a:spLocks noGrp="1"/>
          </p:cNvSpPr>
          <p:nvPr>
            <p:ph type="sldNum" sz="quarter" idx="12"/>
          </p:nvPr>
        </p:nvSpPr>
        <p:spPr/>
        <p:txBody>
          <a:bodyPr/>
          <a:lstStyle/>
          <a:p>
            <a:fld id="{6796E47D-6FA0-47A0-A214-64AE6387694A}" type="slidenum">
              <a:rPr lang="da-DK" smtClean="0"/>
              <a:t>‹nr.›</a:t>
            </a:fld>
            <a:endParaRPr lang="da-DK"/>
          </a:p>
        </p:txBody>
      </p:sp>
    </p:spTree>
    <p:extLst>
      <p:ext uri="{BB962C8B-B14F-4D97-AF65-F5344CB8AC3E}">
        <p14:creationId xmlns:p14="http://schemas.microsoft.com/office/powerpoint/2010/main" val="1994869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0A606D-2B4E-269C-326F-883E71D1F315}"/>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2F6DD4D-4C31-B391-1F96-23AF5F0BAB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E745BBF3-8470-910E-5822-D61AF4980F3F}"/>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3AAF684-23DE-BF8C-67FF-70E15F0FF6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8DB91C3A-70FF-0EFC-A958-2D7EF038A267}"/>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ECCD6157-11EB-1211-D421-2E31A373CA27}"/>
              </a:ext>
            </a:extLst>
          </p:cNvPr>
          <p:cNvSpPr>
            <a:spLocks noGrp="1"/>
          </p:cNvSpPr>
          <p:nvPr>
            <p:ph type="dt" sz="half" idx="10"/>
          </p:nvPr>
        </p:nvSpPr>
        <p:spPr/>
        <p:txBody>
          <a:bodyPr/>
          <a:lstStyle/>
          <a:p>
            <a:fld id="{4DC91AAC-6B63-4DDD-9EC4-43919EAFB365}" type="datetimeFigureOut">
              <a:rPr lang="da-DK" smtClean="0"/>
              <a:t>14-03-2024</a:t>
            </a:fld>
            <a:endParaRPr lang="da-DK"/>
          </a:p>
        </p:txBody>
      </p:sp>
      <p:sp>
        <p:nvSpPr>
          <p:cNvPr id="8" name="Pladsholder til sidefod 7">
            <a:extLst>
              <a:ext uri="{FF2B5EF4-FFF2-40B4-BE49-F238E27FC236}">
                <a16:creationId xmlns:a16="http://schemas.microsoft.com/office/drawing/2014/main" id="{E31AE2E8-F95D-EADD-37BD-7922A97D36B2}"/>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B68DB9E1-E788-D0EA-A4FE-22692CC233AB}"/>
              </a:ext>
            </a:extLst>
          </p:cNvPr>
          <p:cNvSpPr>
            <a:spLocks noGrp="1"/>
          </p:cNvSpPr>
          <p:nvPr>
            <p:ph type="sldNum" sz="quarter" idx="12"/>
          </p:nvPr>
        </p:nvSpPr>
        <p:spPr/>
        <p:txBody>
          <a:bodyPr/>
          <a:lstStyle/>
          <a:p>
            <a:fld id="{6796E47D-6FA0-47A0-A214-64AE6387694A}" type="slidenum">
              <a:rPr lang="da-DK" smtClean="0"/>
              <a:t>‹nr.›</a:t>
            </a:fld>
            <a:endParaRPr lang="da-DK"/>
          </a:p>
        </p:txBody>
      </p:sp>
    </p:spTree>
    <p:extLst>
      <p:ext uri="{BB962C8B-B14F-4D97-AF65-F5344CB8AC3E}">
        <p14:creationId xmlns:p14="http://schemas.microsoft.com/office/powerpoint/2010/main" val="2199689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857007-6754-3210-8B34-4824562900B2}"/>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E32E1D73-4BFB-A07E-737B-A5EB10A9ED8A}"/>
              </a:ext>
            </a:extLst>
          </p:cNvPr>
          <p:cNvSpPr>
            <a:spLocks noGrp="1"/>
          </p:cNvSpPr>
          <p:nvPr>
            <p:ph type="dt" sz="half" idx="10"/>
          </p:nvPr>
        </p:nvSpPr>
        <p:spPr/>
        <p:txBody>
          <a:bodyPr/>
          <a:lstStyle/>
          <a:p>
            <a:fld id="{4DC91AAC-6B63-4DDD-9EC4-43919EAFB365}" type="datetimeFigureOut">
              <a:rPr lang="da-DK" smtClean="0"/>
              <a:t>14-03-2024</a:t>
            </a:fld>
            <a:endParaRPr lang="da-DK"/>
          </a:p>
        </p:txBody>
      </p:sp>
      <p:sp>
        <p:nvSpPr>
          <p:cNvPr id="4" name="Pladsholder til sidefod 3">
            <a:extLst>
              <a:ext uri="{FF2B5EF4-FFF2-40B4-BE49-F238E27FC236}">
                <a16:creationId xmlns:a16="http://schemas.microsoft.com/office/drawing/2014/main" id="{540AF36D-371F-F18C-856D-AD69A9780B2D}"/>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54E17B50-3373-9E58-F9A2-535CE8AF8E0E}"/>
              </a:ext>
            </a:extLst>
          </p:cNvPr>
          <p:cNvSpPr>
            <a:spLocks noGrp="1"/>
          </p:cNvSpPr>
          <p:nvPr>
            <p:ph type="sldNum" sz="quarter" idx="12"/>
          </p:nvPr>
        </p:nvSpPr>
        <p:spPr/>
        <p:txBody>
          <a:bodyPr/>
          <a:lstStyle/>
          <a:p>
            <a:fld id="{6796E47D-6FA0-47A0-A214-64AE6387694A}" type="slidenum">
              <a:rPr lang="da-DK" smtClean="0"/>
              <a:t>‹nr.›</a:t>
            </a:fld>
            <a:endParaRPr lang="da-DK"/>
          </a:p>
        </p:txBody>
      </p:sp>
    </p:spTree>
    <p:extLst>
      <p:ext uri="{BB962C8B-B14F-4D97-AF65-F5344CB8AC3E}">
        <p14:creationId xmlns:p14="http://schemas.microsoft.com/office/powerpoint/2010/main" val="398654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0923E6C-D2ED-9DE7-7E6C-3EB0581D98C3}"/>
              </a:ext>
            </a:extLst>
          </p:cNvPr>
          <p:cNvSpPr>
            <a:spLocks noGrp="1"/>
          </p:cNvSpPr>
          <p:nvPr>
            <p:ph type="dt" sz="half" idx="10"/>
          </p:nvPr>
        </p:nvSpPr>
        <p:spPr/>
        <p:txBody>
          <a:bodyPr/>
          <a:lstStyle/>
          <a:p>
            <a:fld id="{4DC91AAC-6B63-4DDD-9EC4-43919EAFB365}" type="datetimeFigureOut">
              <a:rPr lang="da-DK" smtClean="0"/>
              <a:t>14-03-2024</a:t>
            </a:fld>
            <a:endParaRPr lang="da-DK"/>
          </a:p>
        </p:txBody>
      </p:sp>
      <p:sp>
        <p:nvSpPr>
          <p:cNvPr id="3" name="Pladsholder til sidefod 2">
            <a:extLst>
              <a:ext uri="{FF2B5EF4-FFF2-40B4-BE49-F238E27FC236}">
                <a16:creationId xmlns:a16="http://schemas.microsoft.com/office/drawing/2014/main" id="{6D90EDED-7683-A30C-2C2C-85AE1D04E1C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4BA4240A-0075-36D1-F753-BF1A01BB8F48}"/>
              </a:ext>
            </a:extLst>
          </p:cNvPr>
          <p:cNvSpPr>
            <a:spLocks noGrp="1"/>
          </p:cNvSpPr>
          <p:nvPr>
            <p:ph type="sldNum" sz="quarter" idx="12"/>
          </p:nvPr>
        </p:nvSpPr>
        <p:spPr/>
        <p:txBody>
          <a:bodyPr/>
          <a:lstStyle/>
          <a:p>
            <a:fld id="{6796E47D-6FA0-47A0-A214-64AE6387694A}" type="slidenum">
              <a:rPr lang="da-DK" smtClean="0"/>
              <a:t>‹nr.›</a:t>
            </a:fld>
            <a:endParaRPr lang="da-DK"/>
          </a:p>
        </p:txBody>
      </p:sp>
    </p:spTree>
    <p:extLst>
      <p:ext uri="{BB962C8B-B14F-4D97-AF65-F5344CB8AC3E}">
        <p14:creationId xmlns:p14="http://schemas.microsoft.com/office/powerpoint/2010/main" val="3852990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35D88B-F310-E325-E1E2-1AAAAB48E17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89648E2F-462C-1010-70D8-B81B57F8C6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8207A44C-E45F-26E2-7A68-7DD0E5DDB6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FB8F22D-3F61-B730-AD80-F8D7DD2A9125}"/>
              </a:ext>
            </a:extLst>
          </p:cNvPr>
          <p:cNvSpPr>
            <a:spLocks noGrp="1"/>
          </p:cNvSpPr>
          <p:nvPr>
            <p:ph type="dt" sz="half" idx="10"/>
          </p:nvPr>
        </p:nvSpPr>
        <p:spPr/>
        <p:txBody>
          <a:bodyPr/>
          <a:lstStyle/>
          <a:p>
            <a:fld id="{4DC91AAC-6B63-4DDD-9EC4-43919EAFB365}" type="datetimeFigureOut">
              <a:rPr lang="da-DK" smtClean="0"/>
              <a:t>14-03-2024</a:t>
            </a:fld>
            <a:endParaRPr lang="da-DK"/>
          </a:p>
        </p:txBody>
      </p:sp>
      <p:sp>
        <p:nvSpPr>
          <p:cNvPr id="6" name="Pladsholder til sidefod 5">
            <a:extLst>
              <a:ext uri="{FF2B5EF4-FFF2-40B4-BE49-F238E27FC236}">
                <a16:creationId xmlns:a16="http://schemas.microsoft.com/office/drawing/2014/main" id="{78C5FC87-2B97-5D3E-2F61-2B9317B2F75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2762DCD-B263-F341-1D55-34BB89D8B9C3}"/>
              </a:ext>
            </a:extLst>
          </p:cNvPr>
          <p:cNvSpPr>
            <a:spLocks noGrp="1"/>
          </p:cNvSpPr>
          <p:nvPr>
            <p:ph type="sldNum" sz="quarter" idx="12"/>
          </p:nvPr>
        </p:nvSpPr>
        <p:spPr/>
        <p:txBody>
          <a:bodyPr/>
          <a:lstStyle/>
          <a:p>
            <a:fld id="{6796E47D-6FA0-47A0-A214-64AE6387694A}" type="slidenum">
              <a:rPr lang="da-DK" smtClean="0"/>
              <a:t>‹nr.›</a:t>
            </a:fld>
            <a:endParaRPr lang="da-DK"/>
          </a:p>
        </p:txBody>
      </p:sp>
    </p:spTree>
    <p:extLst>
      <p:ext uri="{BB962C8B-B14F-4D97-AF65-F5344CB8AC3E}">
        <p14:creationId xmlns:p14="http://schemas.microsoft.com/office/powerpoint/2010/main" val="4175457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9BE5BF-13D1-3963-5976-B80C143A34A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A4A4B995-02F5-DEA1-54FE-DEA2898624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669613BE-25D7-6D5C-803C-706FD893AD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963F32A-1FB0-569E-E81B-10FCDB7BDC1D}"/>
              </a:ext>
            </a:extLst>
          </p:cNvPr>
          <p:cNvSpPr>
            <a:spLocks noGrp="1"/>
          </p:cNvSpPr>
          <p:nvPr>
            <p:ph type="dt" sz="half" idx="10"/>
          </p:nvPr>
        </p:nvSpPr>
        <p:spPr/>
        <p:txBody>
          <a:bodyPr/>
          <a:lstStyle/>
          <a:p>
            <a:fld id="{4DC91AAC-6B63-4DDD-9EC4-43919EAFB365}" type="datetimeFigureOut">
              <a:rPr lang="da-DK" smtClean="0"/>
              <a:t>14-03-2024</a:t>
            </a:fld>
            <a:endParaRPr lang="da-DK"/>
          </a:p>
        </p:txBody>
      </p:sp>
      <p:sp>
        <p:nvSpPr>
          <p:cNvPr id="6" name="Pladsholder til sidefod 5">
            <a:extLst>
              <a:ext uri="{FF2B5EF4-FFF2-40B4-BE49-F238E27FC236}">
                <a16:creationId xmlns:a16="http://schemas.microsoft.com/office/drawing/2014/main" id="{4F962ADD-6AD6-D21E-1A7E-7FB4FD2F74B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53231BA-5111-C280-0710-FED0B784D869}"/>
              </a:ext>
            </a:extLst>
          </p:cNvPr>
          <p:cNvSpPr>
            <a:spLocks noGrp="1"/>
          </p:cNvSpPr>
          <p:nvPr>
            <p:ph type="sldNum" sz="quarter" idx="12"/>
          </p:nvPr>
        </p:nvSpPr>
        <p:spPr/>
        <p:txBody>
          <a:bodyPr/>
          <a:lstStyle/>
          <a:p>
            <a:fld id="{6796E47D-6FA0-47A0-A214-64AE6387694A}" type="slidenum">
              <a:rPr lang="da-DK" smtClean="0"/>
              <a:t>‹nr.›</a:t>
            </a:fld>
            <a:endParaRPr lang="da-DK"/>
          </a:p>
        </p:txBody>
      </p:sp>
    </p:spTree>
    <p:extLst>
      <p:ext uri="{BB962C8B-B14F-4D97-AF65-F5344CB8AC3E}">
        <p14:creationId xmlns:p14="http://schemas.microsoft.com/office/powerpoint/2010/main" val="450575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A94E59E-47FB-8ED3-E0C3-2A8B9EEF22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1F3DBD4-303B-25B2-2DCC-BA0B203BF3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2393F60-EA99-FF87-A7CB-989BF09334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C91AAC-6B63-4DDD-9EC4-43919EAFB365}" type="datetimeFigureOut">
              <a:rPr lang="da-DK" smtClean="0"/>
              <a:t>14-03-2024</a:t>
            </a:fld>
            <a:endParaRPr lang="da-DK"/>
          </a:p>
        </p:txBody>
      </p:sp>
      <p:sp>
        <p:nvSpPr>
          <p:cNvPr id="5" name="Pladsholder til sidefod 4">
            <a:extLst>
              <a:ext uri="{FF2B5EF4-FFF2-40B4-BE49-F238E27FC236}">
                <a16:creationId xmlns:a16="http://schemas.microsoft.com/office/drawing/2014/main" id="{CC96FAEC-56EF-2F73-CF78-70EC0A1FCC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0EA9CC6F-915C-78C5-3634-0469AE531A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6E47D-6FA0-47A0-A214-64AE6387694A}" type="slidenum">
              <a:rPr lang="da-DK" smtClean="0"/>
              <a:t>‹nr.›</a:t>
            </a:fld>
            <a:endParaRPr lang="da-DK"/>
          </a:p>
        </p:txBody>
      </p:sp>
    </p:spTree>
    <p:extLst>
      <p:ext uri="{BB962C8B-B14F-4D97-AF65-F5344CB8AC3E}">
        <p14:creationId xmlns:p14="http://schemas.microsoft.com/office/powerpoint/2010/main" val="2093215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rgbClr val="ECECEC"/>
            </a:gs>
            <a:gs pos="25000">
              <a:srgbClr val="E6E6E6"/>
            </a:gs>
            <a:gs pos="0">
              <a:srgbClr val="DDDDDD"/>
            </a:gs>
            <a:gs pos="59000">
              <a:srgbClr val="F2F2F2"/>
            </a:gs>
            <a:gs pos="100000">
              <a:srgbClr val="F2F2F2"/>
            </a:gs>
          </a:gsLst>
          <a:lin ang="0" scaled="1"/>
          <a:tileRect/>
        </a:gradFill>
        <a:effectLst/>
      </p:bgPr>
    </p:bg>
    <p:spTree>
      <p:nvGrpSpPr>
        <p:cNvPr id="1" name=""/>
        <p:cNvGrpSpPr/>
        <p:nvPr/>
      </p:nvGrpSpPr>
      <p:grpSpPr>
        <a:xfrm>
          <a:off x="0" y="0"/>
          <a:ext cx="0" cy="0"/>
          <a:chOff x="0" y="0"/>
          <a:chExt cx="0" cy="0"/>
        </a:xfrm>
      </p:grpSpPr>
      <p:pic>
        <p:nvPicPr>
          <p:cNvPr id="7" name="Billede 6" descr="Et billede, der indeholder tegning, møbel, tekst, skitse&#10;&#10;Automatisk genereret beskrivelse">
            <a:extLst>
              <a:ext uri="{FF2B5EF4-FFF2-40B4-BE49-F238E27FC236}">
                <a16:creationId xmlns:a16="http://schemas.microsoft.com/office/drawing/2014/main" id="{FEC645C9-68EB-A88A-5AC1-322E60B49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399" y="1546013"/>
            <a:ext cx="4619721" cy="4346721"/>
          </a:xfrm>
          <a:prstGeom prst="rect">
            <a:avLst/>
          </a:prstGeom>
          <a:effectLst>
            <a:softEdge rad="292100"/>
          </a:effectLst>
        </p:spPr>
      </p:pic>
      <p:sp>
        <p:nvSpPr>
          <p:cNvPr id="8" name="Titel 7">
            <a:extLst>
              <a:ext uri="{FF2B5EF4-FFF2-40B4-BE49-F238E27FC236}">
                <a16:creationId xmlns:a16="http://schemas.microsoft.com/office/drawing/2014/main" id="{120BAB52-597D-E791-AEE2-6C840A0E0A7B}"/>
              </a:ext>
            </a:extLst>
          </p:cNvPr>
          <p:cNvSpPr>
            <a:spLocks noGrp="1"/>
          </p:cNvSpPr>
          <p:nvPr>
            <p:ph type="title"/>
          </p:nvPr>
        </p:nvSpPr>
        <p:spPr>
          <a:xfrm>
            <a:off x="228600" y="128832"/>
            <a:ext cx="11680371" cy="1180533"/>
          </a:xfrm>
          <a:solidFill>
            <a:srgbClr val="0E1C52"/>
          </a:solidFill>
        </p:spPr>
        <p:txBody>
          <a:bodyPr>
            <a:normAutofit/>
          </a:bodyPr>
          <a:lstStyle/>
          <a:p>
            <a:pPr>
              <a:lnSpc>
                <a:spcPct val="107000"/>
              </a:lnSpc>
              <a:spcAft>
                <a:spcPts val="800"/>
              </a:spcAft>
            </a:pPr>
            <a:r>
              <a:rPr lang="da-DK" sz="4800" b="1" kern="100" dirty="0">
                <a:solidFill>
                  <a:schemeClr val="bg1"/>
                </a:solidFill>
                <a:effectLst/>
                <a:latin typeface="Atkinson Hyperlegible" pitchFamily="2" charset="0"/>
                <a:ea typeface="Calibri" panose="020F0502020204030204" pitchFamily="34" charset="0"/>
                <a:cs typeface="Times New Roman" panose="02020603050405020304" pitchFamily="18" charset="0"/>
              </a:rPr>
              <a:t>      HUSK </a:t>
            </a:r>
            <a:r>
              <a:rPr lang="da-DK" sz="4800" b="1" kern="100" dirty="0" err="1">
                <a:solidFill>
                  <a:schemeClr val="bg1"/>
                </a:solidFill>
                <a:effectLst/>
                <a:latin typeface="Atkinson Hyperlegible" pitchFamily="2" charset="0"/>
                <a:ea typeface="Calibri" panose="020F0502020204030204" pitchFamily="34" charset="0"/>
                <a:cs typeface="Times New Roman" panose="02020603050405020304" pitchFamily="18" charset="0"/>
              </a:rPr>
              <a:t>DSAM’s</a:t>
            </a:r>
            <a:r>
              <a:rPr lang="da-DK" sz="4800" b="1" kern="100" dirty="0">
                <a:solidFill>
                  <a:schemeClr val="bg1"/>
                </a:solidFill>
                <a:effectLst/>
                <a:latin typeface="Atkinson Hyperlegible" pitchFamily="2" charset="0"/>
                <a:ea typeface="Calibri" panose="020F0502020204030204" pitchFamily="34" charset="0"/>
                <a:cs typeface="Times New Roman" panose="02020603050405020304" pitchFamily="18" charset="0"/>
              </a:rPr>
              <a:t> ÅRSMØDE 2024</a:t>
            </a:r>
            <a:endParaRPr lang="da-DK" sz="4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6" name="Billede 45" descr="Et billede, der indeholder tekst, Font/skrifttype, Grafik, logo&#10;&#10;Automatisk genereret beskrivelse">
            <a:extLst>
              <a:ext uri="{FF2B5EF4-FFF2-40B4-BE49-F238E27FC236}">
                <a16:creationId xmlns:a16="http://schemas.microsoft.com/office/drawing/2014/main" id="{F4CE2A25-9854-4DE0-0833-4897F4A686F4}"/>
              </a:ext>
            </a:extLst>
          </p:cNvPr>
          <p:cNvPicPr>
            <a:picLocks noChangeAspect="1"/>
          </p:cNvPicPr>
          <p:nvPr/>
        </p:nvPicPr>
        <p:blipFill>
          <a:blip r:embed="rId3">
            <a:alphaModFix/>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10826935" y="6129382"/>
            <a:ext cx="1205599" cy="599786"/>
          </a:xfrm>
          <a:prstGeom prst="rect">
            <a:avLst/>
          </a:prstGeom>
          <a:effectLst>
            <a:softEdge rad="0"/>
          </a:effectLst>
        </p:spPr>
      </p:pic>
      <p:sp>
        <p:nvSpPr>
          <p:cNvPr id="47" name="Tekstfelt 46">
            <a:extLst>
              <a:ext uri="{FF2B5EF4-FFF2-40B4-BE49-F238E27FC236}">
                <a16:creationId xmlns:a16="http://schemas.microsoft.com/office/drawing/2014/main" id="{C01BFB5E-4B22-AB60-92A0-E38D4885F73A}"/>
              </a:ext>
            </a:extLst>
          </p:cNvPr>
          <p:cNvSpPr txBox="1"/>
          <p:nvPr/>
        </p:nvSpPr>
        <p:spPr>
          <a:xfrm>
            <a:off x="228601" y="1737794"/>
            <a:ext cx="6369423" cy="3170099"/>
          </a:xfrm>
          <a:prstGeom prst="rect">
            <a:avLst/>
          </a:prstGeom>
          <a:noFill/>
        </p:spPr>
        <p:txBody>
          <a:bodyPr wrap="square" rtlCol="0">
            <a:spAutoFit/>
          </a:bodyPr>
          <a:lstStyle/>
          <a:p>
            <a:pPr>
              <a:spcAft>
                <a:spcPts val="1200"/>
              </a:spcAft>
            </a:pPr>
            <a:r>
              <a:rPr lang="da-DK" sz="1800" b="1" dirty="0">
                <a:effectLst/>
                <a:latin typeface="Atkinson Hyperlegible" pitchFamily="2" charset="0"/>
                <a:ea typeface="Calibri" panose="020F0502020204030204" pitchFamily="34" charset="0"/>
                <a:cs typeface="Calibri" panose="020F0502020204030204" pitchFamily="34" charset="0"/>
              </a:rPr>
              <a:t>Fremtidens brug af kunstig intelligens i almen praksis</a:t>
            </a:r>
          </a:p>
          <a:p>
            <a:pPr>
              <a:spcAft>
                <a:spcPts val="1200"/>
              </a:spcAft>
            </a:pPr>
            <a:r>
              <a:rPr lang="da-DK" sz="1800" dirty="0">
                <a:solidFill>
                  <a:srgbClr val="000000"/>
                </a:solidFill>
                <a:effectLst/>
                <a:latin typeface="Atkinson Hyperlegible" pitchFamily="2" charset="0"/>
                <a:ea typeface="Calibri" panose="020F0502020204030204" pitchFamily="34" charset="0"/>
                <a:cs typeface="Calibri" panose="020F0502020204030204" pitchFamily="34" charset="0"/>
              </a:rPr>
              <a:t>Hvad er egentlig det der ‘kunstig intelligens’, som alle taler om? Hvordan kan vi bruge det bedst i klinikken, så det ikke bliver en tidsrøver for os og vores patienter? Kan kunstig intelligens (AI) hjælpe os til at undgå overdiagnostik? Måske endda spare tid for os på dokumentation? Og hvilke farer eller etiske overvejelser skal vi huske at gøre os om brugen af AI i relation til læge-patient-forholdet?</a:t>
            </a:r>
          </a:p>
          <a:p>
            <a:pPr>
              <a:spcAft>
                <a:spcPts val="1200"/>
              </a:spcAft>
            </a:pPr>
            <a:r>
              <a:rPr lang="da-DK" sz="1800" dirty="0">
                <a:solidFill>
                  <a:srgbClr val="000000"/>
                </a:solidFill>
                <a:effectLst/>
                <a:latin typeface="Atkinson Hyperlegible" pitchFamily="2" charset="0"/>
                <a:ea typeface="Calibri" panose="020F0502020204030204" pitchFamily="34" charset="0"/>
                <a:cs typeface="Calibri" panose="020F0502020204030204" pitchFamily="34" charset="0"/>
              </a:rPr>
              <a:t>Hør mere om dette og meget andet på DSAM’s årsmøde</a:t>
            </a:r>
            <a:br>
              <a:rPr lang="da-DK" sz="1800" dirty="0">
                <a:solidFill>
                  <a:srgbClr val="000000"/>
                </a:solidFill>
                <a:effectLst/>
                <a:latin typeface="Atkinson Hyperlegible" pitchFamily="2" charset="0"/>
                <a:ea typeface="Calibri" panose="020F0502020204030204" pitchFamily="34" charset="0"/>
                <a:cs typeface="Calibri" panose="020F0502020204030204" pitchFamily="34" charset="0"/>
              </a:rPr>
            </a:br>
            <a:r>
              <a:rPr lang="da-DK" sz="1800" b="1" kern="100" dirty="0">
                <a:solidFill>
                  <a:srgbClr val="000000"/>
                </a:solidFill>
                <a:latin typeface="Atkinson Hyperlegible" pitchFamily="2" charset="0"/>
                <a:ea typeface="Calibri" panose="020F0502020204030204" pitchFamily="34" charset="0"/>
                <a:cs typeface="Times New Roman" panose="02020603050405020304" pitchFamily="18" charset="0"/>
              </a:rPr>
              <a:t>f</a:t>
            </a:r>
            <a:r>
              <a:rPr lang="da-DK" b="1" kern="100" dirty="0">
                <a:effectLst/>
                <a:latin typeface="Atkinson Hyperlegible" pitchFamily="2" charset="0"/>
                <a:ea typeface="Calibri" panose="020F0502020204030204" pitchFamily="34" charset="0"/>
                <a:cs typeface="Times New Roman" panose="02020603050405020304" pitchFamily="18" charset="0"/>
              </a:rPr>
              <a:t>redag den 4. oktober 2024 </a:t>
            </a:r>
            <a:r>
              <a:rPr lang="da-DK" kern="100" dirty="0">
                <a:effectLst/>
                <a:latin typeface="Atkinson Hyperlegible" pitchFamily="2" charset="0"/>
                <a:ea typeface="Calibri" panose="020F0502020204030204" pitchFamily="34" charset="0"/>
                <a:cs typeface="Times New Roman" panose="02020603050405020304" pitchFamily="18" charset="0"/>
              </a:rPr>
              <a:t>i Kolding</a:t>
            </a:r>
            <a:r>
              <a:rPr lang="da-DK" sz="1800" dirty="0">
                <a:solidFill>
                  <a:srgbClr val="000000"/>
                </a:solidFill>
                <a:effectLst/>
                <a:latin typeface="Atkinson Hyperlegible" pitchFamily="2" charset="0"/>
                <a:ea typeface="Calibri" panose="020F0502020204030204" pitchFamily="34" charset="0"/>
                <a:cs typeface="Calibri" panose="020F0502020204030204" pitchFamily="34" charset="0"/>
              </a:rPr>
              <a:t>.</a:t>
            </a:r>
            <a:endParaRPr lang="da-DK" sz="1800" dirty="0">
              <a:effectLst/>
              <a:latin typeface="Atkinson Hyperlegible" pitchFamily="2" charset="0"/>
              <a:ea typeface="Calibri" panose="020F0502020204030204" pitchFamily="34" charset="0"/>
              <a:cs typeface="Calibri" panose="020F0502020204030204" pitchFamily="34" charset="0"/>
            </a:endParaRPr>
          </a:p>
        </p:txBody>
      </p:sp>
      <p:pic>
        <p:nvPicPr>
          <p:cNvPr id="55" name="Billede 54" descr="Et billede, der indeholder mønster, Grafik, pixel, design&#10;&#10;Automatisk genereret beskrivelse">
            <a:extLst>
              <a:ext uri="{FF2B5EF4-FFF2-40B4-BE49-F238E27FC236}">
                <a16:creationId xmlns:a16="http://schemas.microsoft.com/office/drawing/2014/main" id="{B08CE770-D2FA-9E12-9722-DFDBC959B7CB}"/>
              </a:ext>
            </a:extLst>
          </p:cNvPr>
          <p:cNvPicPr>
            <a:picLocks noChangeAspect="1"/>
          </p:cNvPicPr>
          <p:nvPr/>
        </p:nvPicPr>
        <p:blipFill>
          <a:blip r:embed="rId5">
            <a:duotone>
              <a:prstClr val="black"/>
              <a:schemeClr val="accent3">
                <a:tint val="45000"/>
                <a:satMod val="400000"/>
              </a:schemeClr>
            </a:duotone>
            <a:alphaModFix/>
            <a:extLst>
              <a:ext uri="{BEBA8EAE-BF5A-486C-A8C5-ECC9F3942E4B}">
                <a14:imgProps xmlns:a14="http://schemas.microsoft.com/office/drawing/2010/main">
                  <a14:imgLayer r:embed="rId6">
                    <a14:imgEffect>
                      <a14:sharpenSoften amount="100000"/>
                    </a14:imgEffect>
                    <a14:imgEffect>
                      <a14:colorTemperature colorTemp="2515"/>
                    </a14:imgEffect>
                    <a14:imgEffect>
                      <a14:saturation sat="400000"/>
                    </a14:imgEffect>
                    <a14:imgEffect>
                      <a14:brightnessContrast bright="42000" contrast="100000"/>
                    </a14:imgEffect>
                  </a14:imgLayer>
                </a14:imgProps>
              </a:ext>
              <a:ext uri="{28A0092B-C50C-407E-A947-70E740481C1C}">
                <a14:useLocalDpi xmlns:a14="http://schemas.microsoft.com/office/drawing/2010/main" val="0"/>
              </a:ext>
            </a:extLst>
          </a:blip>
          <a:stretch>
            <a:fillRect/>
          </a:stretch>
        </p:blipFill>
        <p:spPr>
          <a:xfrm>
            <a:off x="96712" y="4978335"/>
            <a:ext cx="1879665" cy="1879665"/>
          </a:xfrm>
          <a:prstGeom prst="rect">
            <a:avLst/>
          </a:prstGeom>
          <a:effectLst>
            <a:softEdge rad="127000"/>
          </a:effectLst>
        </p:spPr>
      </p:pic>
      <p:sp>
        <p:nvSpPr>
          <p:cNvPr id="57" name="Tekstfelt 56">
            <a:extLst>
              <a:ext uri="{FF2B5EF4-FFF2-40B4-BE49-F238E27FC236}">
                <a16:creationId xmlns:a16="http://schemas.microsoft.com/office/drawing/2014/main" id="{A613887D-D581-23AC-52AE-096D0120CF2D}"/>
              </a:ext>
            </a:extLst>
          </p:cNvPr>
          <p:cNvSpPr txBox="1"/>
          <p:nvPr/>
        </p:nvSpPr>
        <p:spPr>
          <a:xfrm>
            <a:off x="1804170" y="6343667"/>
            <a:ext cx="1596912" cy="584775"/>
          </a:xfrm>
          <a:prstGeom prst="rect">
            <a:avLst/>
          </a:prstGeom>
          <a:noFill/>
        </p:spPr>
        <p:txBody>
          <a:bodyPr wrap="none" rtlCol="0">
            <a:spAutoFit/>
          </a:bodyPr>
          <a:lstStyle/>
          <a:p>
            <a:r>
              <a:rPr lang="da-DK" sz="1400" b="1" kern="100" dirty="0">
                <a:latin typeface="Atkinson Hyperlegible" pitchFamily="2" charset="0"/>
                <a:ea typeface="Calibri" panose="020F0502020204030204" pitchFamily="34" charset="0"/>
                <a:cs typeface="Times New Roman" panose="02020603050405020304" pitchFamily="18" charset="0"/>
              </a:rPr>
              <a:t>Tilmeld dig her! </a:t>
            </a:r>
            <a:endParaRPr lang="da-DK" sz="1400" b="1" kern="100" dirty="0">
              <a:effectLst/>
              <a:latin typeface="Atkinson Hyperlegible" pitchFamily="2" charset="0"/>
              <a:ea typeface="Calibri" panose="020F050202020403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85158829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F4DAA5A2068FA40974B9C7413EF5BAB" ma:contentTypeVersion="18" ma:contentTypeDescription="Opret et nyt dokument." ma:contentTypeScope="" ma:versionID="481279ff401eea93decd815418819115">
  <xsd:schema xmlns:xsd="http://www.w3.org/2001/XMLSchema" xmlns:xs="http://www.w3.org/2001/XMLSchema" xmlns:p="http://schemas.microsoft.com/office/2006/metadata/properties" xmlns:ns2="e7ea2637-cb69-4d32-acaf-9fa97e91f580" xmlns:ns3="dca065b5-1cf3-4f86-a01a-67a8409c3bf9" targetNamespace="http://schemas.microsoft.com/office/2006/metadata/properties" ma:root="true" ma:fieldsID="ab0d7d4d9c43304bc526ec763402db21" ns2:_="" ns3:_="">
    <xsd:import namespace="e7ea2637-cb69-4d32-acaf-9fa97e91f580"/>
    <xsd:import namespace="dca065b5-1cf3-4f86-a01a-67a8409c3bf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ea2637-cb69-4d32-acaf-9fa97e91f5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ledmærker" ma:readOnly="false" ma:fieldId="{5cf76f15-5ced-4ddc-b409-7134ff3c332f}" ma:taxonomyMulti="true" ma:sspId="537a6b21-1115-4564-bf7e-867e79a63e5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a065b5-1cf3-4f86-a01a-67a8409c3bf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3ac5ed0-349c-40f8-b07a-9920c39f7ab6}" ma:internalName="TaxCatchAll" ma:showField="CatchAllData" ma:web="dca065b5-1cf3-4f86-a01a-67a8409c3bf9">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ca065b5-1cf3-4f86-a01a-67a8409c3bf9" xsi:nil="true"/>
    <lcf76f155ced4ddcb4097134ff3c332f xmlns="e7ea2637-cb69-4d32-acaf-9fa97e91f58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8DDD3C0-C4AE-49BD-8481-0E60941FB18E}"/>
</file>

<file path=customXml/itemProps2.xml><?xml version="1.0" encoding="utf-8"?>
<ds:datastoreItem xmlns:ds="http://schemas.openxmlformats.org/officeDocument/2006/customXml" ds:itemID="{AAF5A629-B73F-497F-B968-50F929FAE56D}">
  <ds:schemaRefs>
    <ds:schemaRef ds:uri="http://schemas.microsoft.com/sharepoint/v3/contenttype/forms"/>
  </ds:schemaRefs>
</ds:datastoreItem>
</file>

<file path=customXml/itemProps3.xml><?xml version="1.0" encoding="utf-8"?>
<ds:datastoreItem xmlns:ds="http://schemas.openxmlformats.org/officeDocument/2006/customXml" ds:itemID="{EA47D56D-1E5A-4468-BA1A-D67AFCC2230C}">
  <ds:schemaRefs>
    <ds:schemaRef ds:uri="http://schemas.microsoft.com/office/2006/metadata/properties"/>
    <ds:schemaRef ds:uri="http://schemas.microsoft.com/office/infopath/2007/PartnerControls"/>
    <ds:schemaRef ds:uri="dca065b5-1cf3-4f86-a01a-67a8409c3bf9"/>
    <ds:schemaRef ds:uri="f76e3a79-fa1c-40ac-af2f-6a022b2bdf21"/>
  </ds:schemaRefs>
</ds:datastoreItem>
</file>

<file path=docProps/app.xml><?xml version="1.0" encoding="utf-8"?>
<Properties xmlns="http://schemas.openxmlformats.org/officeDocument/2006/extended-properties" xmlns:vt="http://schemas.openxmlformats.org/officeDocument/2006/docPropsVTypes">
  <TotalTime>18</TotalTime>
  <Words>115</Words>
  <Application>Microsoft Office PowerPoint</Application>
  <PresentationFormat>Widescreen</PresentationFormat>
  <Paragraphs>5</Paragraphs>
  <Slides>1</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vt:i4>
      </vt:variant>
    </vt:vector>
  </HeadingPairs>
  <TitlesOfParts>
    <vt:vector size="6" baseType="lpstr">
      <vt:lpstr>Arial</vt:lpstr>
      <vt:lpstr>Atkinson Hyperlegible</vt:lpstr>
      <vt:lpstr>Calibri</vt:lpstr>
      <vt:lpstr>Calibri Light</vt:lpstr>
      <vt:lpstr>Office-tema</vt:lpstr>
      <vt:lpstr>      HUSK DSAM’s ÅRSMØDE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HUSK DSAM’s ÅRSMØDE 2024</dc:title>
  <dc:creator>Luna Andreasen</dc:creator>
  <cp:lastModifiedBy>Sanne Bernard</cp:lastModifiedBy>
  <cp:revision>3</cp:revision>
  <dcterms:created xsi:type="dcterms:W3CDTF">2024-02-22T12:48:48Z</dcterms:created>
  <dcterms:modified xsi:type="dcterms:W3CDTF">2024-03-14T10:58:20Z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0x010100DF4DAA5A2068FA40974B9C7413EF5BAB</vt:lpwstr>
  </property>
  <property fmtid="{D5CDD505-2E9C-101B-9397-08002B2CF9AE}" pid="3" name="MediaServiceImageTags">
    <vt:lpwstr/>
  </property>
</Properties>
</file>