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4"/>
  </p:normalViewPr>
  <p:slideViewPr>
    <p:cSldViewPr snapToGrid="0">
      <p:cViewPr varScale="1">
        <p:scale>
          <a:sx n="93" d="100"/>
          <a:sy n="93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9D9F-48AA-034B-B35C-6074CFF0283C}" type="datetimeFigureOut">
              <a:rPr lang="da-DK" smtClean="0"/>
              <a:t>28.04.2026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E6A5-E961-8847-B2A8-FD7619D3493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40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850D-2109-0840-93E7-2A2E8725431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5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39647-73CC-8277-963F-01969E6D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753DE2-4645-9120-6455-E32ED2D9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C1783A-02C9-B39B-B109-A45010B6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17B5D8-4313-A77C-5EEF-FAB64D3C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2E47E8-64F8-9F52-E372-2F42F2C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5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1BA3-766F-FEA9-1308-436DA566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5801AD-6DAB-746A-12B4-14ABA10E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FAA71-19E7-75E7-7FD9-D9BB65A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39D77-C3F2-411B-AF0A-F049BA4F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2A2E6F-A639-2B9E-5177-FC4803F9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61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EBDFE6-A31D-B573-83BC-7E9C5B35E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466B9F-09D6-D9D1-6D58-811FD31E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4BDB8-52E5-454B-5981-82CF9FEA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FE380C-FC2C-2D22-D9C2-F7A78BC4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2D40A2-3D06-2EB9-42E1-28CE047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860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D938-F0A5-6552-9804-3B8E17B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318B-0399-302D-B51A-496038BE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1AD62-FAE4-0946-172A-132031A2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1C463-BA72-41FD-4D96-3BCE0DC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3B954-BD98-9393-3922-2BC680A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2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1B58E-BF26-54B2-E45B-7C56768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8DA713-DE7C-2652-008C-EEDCF165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7CD69F-90A6-6793-3E9C-E52662CE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D21D81-9AE9-572C-D90B-D0F1A2C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EC48B4-3F2B-EF68-5B5B-2D4D5E52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2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F0D5-7537-5774-2DE6-74B6543A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37D5-7FF6-3F78-E7D0-B8B03550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C0978-E887-5A0D-6035-26EDA8C9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EF1D59-ECCB-7085-7805-5457013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A48AD1-415D-CA04-CEA1-4114ABCD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71A926-3694-91EF-5845-E0250450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5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A606D-2B4E-269C-326F-883E71D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F6DD4D-4C31-B391-1F96-23AF5F0B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45BBF3-8470-910E-5822-D61AF498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AAF684-23DE-BF8C-67FF-70E15F0FF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B91C3A-70FF-0EFC-A958-2D7EF038A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CD6157-11EB-1211-D421-2E31A37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31AE2E8-F95D-EADD-37BD-7922A97D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8DB9E1-E788-D0EA-A4FE-22692CC2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24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7007-6754-3210-8B34-4824562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2E1D73-4BFB-A07E-737B-A5EB10A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0AF36D-371F-F18C-856D-AD69A978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E17B50-3373-9E58-F9A2-535CE8AF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66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923E6C-D2ED-9DE7-7E6C-3EB0581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D90EDED-7683-A30C-2C2C-85AE1D04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A4240A-0075-36D1-F753-BF1A01B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32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88B-F310-E325-E1E2-1AAAAB48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648E2F-462C-1010-70D8-B81B57F8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7A44C-E45F-26E2-7A68-7DD0E5DD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B8F22D-3F61-B730-AD80-F8D7DD2A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C5FC87-2B97-5D3E-2F61-2B9317B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762DCD-B263-F341-1D55-34BB89D8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13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E5BF-13D1-3963-5976-B80C143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A4B995-02F5-DEA1-54FE-DEA28986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9613BE-25D7-6D5C-803C-706FD893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63F32A-1FB0-569E-E81B-10FCDB7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962ADD-6AD6-D21E-1A7E-7FB4FD2F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3231BA-5111-C280-0710-FED0B78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3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A94E59E-47FB-8ED3-E0C3-2A8B9EEF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F3DBD4-303B-25B2-2DCC-BA0B203B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393F60-EA99-FF87-A7CB-989BF093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96FAEC-56EF-2F73-CF78-70EC0A1FC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9CC6F-915C-78C5-3634-0469AE53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50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2EB79-FFF5-1842-03F8-899D6171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40D6AAC-915A-F8DE-8078-DDF349E5F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795"/>
            <a:ext cx="12192000" cy="1038766"/>
          </a:xfrm>
          <a:prstGeom prst="rect">
            <a:avLst/>
          </a:prstGeom>
          <a:solidFill>
            <a:srgbClr val="001450"/>
          </a:solidFill>
          <a:ln>
            <a:solidFill>
              <a:srgbClr val="001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7C1B16E-5D7B-816A-5073-EA627DCA8837}"/>
              </a:ext>
            </a:extLst>
          </p:cNvPr>
          <p:cNvSpPr txBox="1"/>
          <p:nvPr/>
        </p:nvSpPr>
        <p:spPr>
          <a:xfrm>
            <a:off x="5197202" y="189783"/>
            <a:ext cx="6789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HUSK DSAM’S ÅRSMØDE 2026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505387A-D7BA-0654-7609-E6C7EB4582F1}"/>
              </a:ext>
            </a:extLst>
          </p:cNvPr>
          <p:cNvSpPr txBox="1"/>
          <p:nvPr/>
        </p:nvSpPr>
        <p:spPr>
          <a:xfrm>
            <a:off x="5211057" y="1523256"/>
            <a:ext cx="6461229" cy="5048498"/>
          </a:xfrm>
          <a:custGeom>
            <a:avLst/>
            <a:gdLst>
              <a:gd name="connsiteX0" fmla="*/ 0 w 6461229"/>
              <a:gd name="connsiteY0" fmla="*/ 0 h 5048498"/>
              <a:gd name="connsiteX1" fmla="*/ 651997 w 6461229"/>
              <a:gd name="connsiteY1" fmla="*/ 0 h 5048498"/>
              <a:gd name="connsiteX2" fmla="*/ 1303993 w 6461229"/>
              <a:gd name="connsiteY2" fmla="*/ 0 h 5048498"/>
              <a:gd name="connsiteX3" fmla="*/ 1955990 w 6461229"/>
              <a:gd name="connsiteY3" fmla="*/ 0 h 5048498"/>
              <a:gd name="connsiteX4" fmla="*/ 2672599 w 6461229"/>
              <a:gd name="connsiteY4" fmla="*/ 0 h 5048498"/>
              <a:gd name="connsiteX5" fmla="*/ 3259984 w 6461229"/>
              <a:gd name="connsiteY5" fmla="*/ 0 h 5048498"/>
              <a:gd name="connsiteX6" fmla="*/ 3653531 w 6461229"/>
              <a:gd name="connsiteY6" fmla="*/ 0 h 5048498"/>
              <a:gd name="connsiteX7" fmla="*/ 4305528 w 6461229"/>
              <a:gd name="connsiteY7" fmla="*/ 0 h 5048498"/>
              <a:gd name="connsiteX8" fmla="*/ 4828300 w 6461229"/>
              <a:gd name="connsiteY8" fmla="*/ 0 h 5048498"/>
              <a:gd name="connsiteX9" fmla="*/ 5221848 w 6461229"/>
              <a:gd name="connsiteY9" fmla="*/ 0 h 5048498"/>
              <a:gd name="connsiteX10" fmla="*/ 5873845 w 6461229"/>
              <a:gd name="connsiteY10" fmla="*/ 0 h 5048498"/>
              <a:gd name="connsiteX11" fmla="*/ 6461229 w 6461229"/>
              <a:gd name="connsiteY11" fmla="*/ 0 h 5048498"/>
              <a:gd name="connsiteX12" fmla="*/ 6461229 w 6461229"/>
              <a:gd name="connsiteY12" fmla="*/ 560944 h 5048498"/>
              <a:gd name="connsiteX13" fmla="*/ 6461229 w 6461229"/>
              <a:gd name="connsiteY13" fmla="*/ 1172373 h 5048498"/>
              <a:gd name="connsiteX14" fmla="*/ 6461229 w 6461229"/>
              <a:gd name="connsiteY14" fmla="*/ 1682833 h 5048498"/>
              <a:gd name="connsiteX15" fmla="*/ 6461229 w 6461229"/>
              <a:gd name="connsiteY15" fmla="*/ 2243777 h 5048498"/>
              <a:gd name="connsiteX16" fmla="*/ 6461229 w 6461229"/>
              <a:gd name="connsiteY16" fmla="*/ 2754236 h 5048498"/>
              <a:gd name="connsiteX17" fmla="*/ 6461229 w 6461229"/>
              <a:gd name="connsiteY17" fmla="*/ 3264695 h 5048498"/>
              <a:gd name="connsiteX18" fmla="*/ 6461229 w 6461229"/>
              <a:gd name="connsiteY18" fmla="*/ 3876125 h 5048498"/>
              <a:gd name="connsiteX19" fmla="*/ 6461229 w 6461229"/>
              <a:gd name="connsiteY19" fmla="*/ 4538039 h 5048498"/>
              <a:gd name="connsiteX20" fmla="*/ 6461229 w 6461229"/>
              <a:gd name="connsiteY20" fmla="*/ 5048498 h 5048498"/>
              <a:gd name="connsiteX21" fmla="*/ 6003069 w 6461229"/>
              <a:gd name="connsiteY21" fmla="*/ 5048498 h 5048498"/>
              <a:gd name="connsiteX22" fmla="*/ 5286460 w 6461229"/>
              <a:gd name="connsiteY22" fmla="*/ 5048498 h 5048498"/>
              <a:gd name="connsiteX23" fmla="*/ 4699076 w 6461229"/>
              <a:gd name="connsiteY23" fmla="*/ 5048498 h 5048498"/>
              <a:gd name="connsiteX24" fmla="*/ 3982467 w 6461229"/>
              <a:gd name="connsiteY24" fmla="*/ 5048498 h 5048498"/>
              <a:gd name="connsiteX25" fmla="*/ 3330470 w 6461229"/>
              <a:gd name="connsiteY25" fmla="*/ 5048498 h 5048498"/>
              <a:gd name="connsiteX26" fmla="*/ 2872310 w 6461229"/>
              <a:gd name="connsiteY26" fmla="*/ 5048498 h 5048498"/>
              <a:gd name="connsiteX27" fmla="*/ 2284926 w 6461229"/>
              <a:gd name="connsiteY27" fmla="*/ 5048498 h 5048498"/>
              <a:gd name="connsiteX28" fmla="*/ 1826766 w 6461229"/>
              <a:gd name="connsiteY28" fmla="*/ 5048498 h 5048498"/>
              <a:gd name="connsiteX29" fmla="*/ 1110157 w 6461229"/>
              <a:gd name="connsiteY29" fmla="*/ 5048498 h 5048498"/>
              <a:gd name="connsiteX30" fmla="*/ 587384 w 6461229"/>
              <a:gd name="connsiteY30" fmla="*/ 5048498 h 5048498"/>
              <a:gd name="connsiteX31" fmla="*/ 0 w 6461229"/>
              <a:gd name="connsiteY31" fmla="*/ 5048498 h 5048498"/>
              <a:gd name="connsiteX32" fmla="*/ 0 w 6461229"/>
              <a:gd name="connsiteY32" fmla="*/ 4386584 h 5048498"/>
              <a:gd name="connsiteX33" fmla="*/ 0 w 6461229"/>
              <a:gd name="connsiteY33" fmla="*/ 3926610 h 5048498"/>
              <a:gd name="connsiteX34" fmla="*/ 0 w 6461229"/>
              <a:gd name="connsiteY34" fmla="*/ 3466635 h 5048498"/>
              <a:gd name="connsiteX35" fmla="*/ 0 w 6461229"/>
              <a:gd name="connsiteY35" fmla="*/ 2855206 h 5048498"/>
              <a:gd name="connsiteX36" fmla="*/ 0 w 6461229"/>
              <a:gd name="connsiteY36" fmla="*/ 2344747 h 5048498"/>
              <a:gd name="connsiteX37" fmla="*/ 0 w 6461229"/>
              <a:gd name="connsiteY37" fmla="*/ 1834288 h 5048498"/>
              <a:gd name="connsiteX38" fmla="*/ 0 w 6461229"/>
              <a:gd name="connsiteY38" fmla="*/ 1323828 h 5048498"/>
              <a:gd name="connsiteX39" fmla="*/ 0 w 6461229"/>
              <a:gd name="connsiteY39" fmla="*/ 813369 h 5048498"/>
              <a:gd name="connsiteX40" fmla="*/ 0 w 6461229"/>
              <a:gd name="connsiteY40" fmla="*/ 0 h 5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461229" h="5048498" extrusionOk="0">
                <a:moveTo>
                  <a:pt x="0" y="0"/>
                </a:moveTo>
                <a:cubicBezTo>
                  <a:pt x="188640" y="-12697"/>
                  <a:pt x="351951" y="33091"/>
                  <a:pt x="651997" y="0"/>
                </a:cubicBezTo>
                <a:cubicBezTo>
                  <a:pt x="952043" y="-33091"/>
                  <a:pt x="1108213" y="19860"/>
                  <a:pt x="1303993" y="0"/>
                </a:cubicBezTo>
                <a:cubicBezTo>
                  <a:pt x="1499773" y="-19860"/>
                  <a:pt x="1754948" y="22789"/>
                  <a:pt x="1955990" y="0"/>
                </a:cubicBezTo>
                <a:cubicBezTo>
                  <a:pt x="2157032" y="-22789"/>
                  <a:pt x="2357068" y="58709"/>
                  <a:pt x="2672599" y="0"/>
                </a:cubicBezTo>
                <a:cubicBezTo>
                  <a:pt x="2988130" y="-58709"/>
                  <a:pt x="3051803" y="10408"/>
                  <a:pt x="3259984" y="0"/>
                </a:cubicBezTo>
                <a:cubicBezTo>
                  <a:pt x="3468166" y="-10408"/>
                  <a:pt x="3459003" y="21178"/>
                  <a:pt x="3653531" y="0"/>
                </a:cubicBezTo>
                <a:cubicBezTo>
                  <a:pt x="3848059" y="-21178"/>
                  <a:pt x="4163496" y="64980"/>
                  <a:pt x="4305528" y="0"/>
                </a:cubicBezTo>
                <a:cubicBezTo>
                  <a:pt x="4447560" y="-64980"/>
                  <a:pt x="4567581" y="52802"/>
                  <a:pt x="4828300" y="0"/>
                </a:cubicBezTo>
                <a:cubicBezTo>
                  <a:pt x="5089019" y="-52802"/>
                  <a:pt x="5027345" y="30911"/>
                  <a:pt x="5221848" y="0"/>
                </a:cubicBezTo>
                <a:cubicBezTo>
                  <a:pt x="5416351" y="-30911"/>
                  <a:pt x="5672095" y="42590"/>
                  <a:pt x="5873845" y="0"/>
                </a:cubicBezTo>
                <a:cubicBezTo>
                  <a:pt x="6075595" y="-42590"/>
                  <a:pt x="6275349" y="68713"/>
                  <a:pt x="6461229" y="0"/>
                </a:cubicBezTo>
                <a:cubicBezTo>
                  <a:pt x="6487297" y="257530"/>
                  <a:pt x="6423993" y="338151"/>
                  <a:pt x="6461229" y="560944"/>
                </a:cubicBezTo>
                <a:cubicBezTo>
                  <a:pt x="6498465" y="783737"/>
                  <a:pt x="6460535" y="970139"/>
                  <a:pt x="6461229" y="1172373"/>
                </a:cubicBezTo>
                <a:cubicBezTo>
                  <a:pt x="6461923" y="1374607"/>
                  <a:pt x="6457299" y="1495011"/>
                  <a:pt x="6461229" y="1682833"/>
                </a:cubicBezTo>
                <a:cubicBezTo>
                  <a:pt x="6465159" y="1870655"/>
                  <a:pt x="6410519" y="2103406"/>
                  <a:pt x="6461229" y="2243777"/>
                </a:cubicBezTo>
                <a:cubicBezTo>
                  <a:pt x="6511939" y="2384148"/>
                  <a:pt x="6433789" y="2548577"/>
                  <a:pt x="6461229" y="2754236"/>
                </a:cubicBezTo>
                <a:cubicBezTo>
                  <a:pt x="6488669" y="2959895"/>
                  <a:pt x="6420567" y="3162012"/>
                  <a:pt x="6461229" y="3264695"/>
                </a:cubicBezTo>
                <a:cubicBezTo>
                  <a:pt x="6501891" y="3367378"/>
                  <a:pt x="6457148" y="3728873"/>
                  <a:pt x="6461229" y="3876125"/>
                </a:cubicBezTo>
                <a:cubicBezTo>
                  <a:pt x="6465310" y="4023377"/>
                  <a:pt x="6430793" y="4234438"/>
                  <a:pt x="6461229" y="4538039"/>
                </a:cubicBezTo>
                <a:cubicBezTo>
                  <a:pt x="6491665" y="4841640"/>
                  <a:pt x="6459925" y="4828541"/>
                  <a:pt x="6461229" y="5048498"/>
                </a:cubicBezTo>
                <a:cubicBezTo>
                  <a:pt x="6255230" y="5079949"/>
                  <a:pt x="6095978" y="5006537"/>
                  <a:pt x="6003069" y="5048498"/>
                </a:cubicBezTo>
                <a:cubicBezTo>
                  <a:pt x="5910160" y="5090459"/>
                  <a:pt x="5459391" y="5042300"/>
                  <a:pt x="5286460" y="5048498"/>
                </a:cubicBezTo>
                <a:cubicBezTo>
                  <a:pt x="5113529" y="5054696"/>
                  <a:pt x="4935371" y="5024679"/>
                  <a:pt x="4699076" y="5048498"/>
                </a:cubicBezTo>
                <a:cubicBezTo>
                  <a:pt x="4462781" y="5072317"/>
                  <a:pt x="4282841" y="5013490"/>
                  <a:pt x="3982467" y="5048498"/>
                </a:cubicBezTo>
                <a:cubicBezTo>
                  <a:pt x="3682093" y="5083506"/>
                  <a:pt x="3563765" y="5006846"/>
                  <a:pt x="3330470" y="5048498"/>
                </a:cubicBezTo>
                <a:cubicBezTo>
                  <a:pt x="3097175" y="5090150"/>
                  <a:pt x="2998607" y="5024176"/>
                  <a:pt x="2872310" y="5048498"/>
                </a:cubicBezTo>
                <a:cubicBezTo>
                  <a:pt x="2746013" y="5072820"/>
                  <a:pt x="2421083" y="4996452"/>
                  <a:pt x="2284926" y="5048498"/>
                </a:cubicBezTo>
                <a:cubicBezTo>
                  <a:pt x="2148769" y="5100544"/>
                  <a:pt x="1977278" y="5042665"/>
                  <a:pt x="1826766" y="5048498"/>
                </a:cubicBezTo>
                <a:cubicBezTo>
                  <a:pt x="1676254" y="5054331"/>
                  <a:pt x="1257709" y="5003167"/>
                  <a:pt x="1110157" y="5048498"/>
                </a:cubicBezTo>
                <a:cubicBezTo>
                  <a:pt x="962605" y="5093829"/>
                  <a:pt x="737382" y="5046575"/>
                  <a:pt x="587384" y="5048498"/>
                </a:cubicBezTo>
                <a:cubicBezTo>
                  <a:pt x="437386" y="5050421"/>
                  <a:pt x="134227" y="5035892"/>
                  <a:pt x="0" y="5048498"/>
                </a:cubicBezTo>
                <a:cubicBezTo>
                  <a:pt x="-19050" y="4814053"/>
                  <a:pt x="31727" y="4576289"/>
                  <a:pt x="0" y="4386584"/>
                </a:cubicBezTo>
                <a:cubicBezTo>
                  <a:pt x="-31727" y="4196879"/>
                  <a:pt x="30572" y="4145213"/>
                  <a:pt x="0" y="3926610"/>
                </a:cubicBezTo>
                <a:cubicBezTo>
                  <a:pt x="-30572" y="3708007"/>
                  <a:pt x="33366" y="3671695"/>
                  <a:pt x="0" y="3466635"/>
                </a:cubicBezTo>
                <a:cubicBezTo>
                  <a:pt x="-33366" y="3261575"/>
                  <a:pt x="8935" y="3150975"/>
                  <a:pt x="0" y="2855206"/>
                </a:cubicBezTo>
                <a:cubicBezTo>
                  <a:pt x="-8935" y="2559437"/>
                  <a:pt x="41766" y="2524195"/>
                  <a:pt x="0" y="2344747"/>
                </a:cubicBezTo>
                <a:cubicBezTo>
                  <a:pt x="-41766" y="2165299"/>
                  <a:pt x="419" y="1939680"/>
                  <a:pt x="0" y="1834288"/>
                </a:cubicBezTo>
                <a:cubicBezTo>
                  <a:pt x="-419" y="1728896"/>
                  <a:pt x="50512" y="1531968"/>
                  <a:pt x="0" y="1323828"/>
                </a:cubicBezTo>
                <a:cubicBezTo>
                  <a:pt x="-50512" y="1115688"/>
                  <a:pt x="48736" y="949351"/>
                  <a:pt x="0" y="813369"/>
                </a:cubicBezTo>
                <a:cubicBezTo>
                  <a:pt x="-48736" y="677387"/>
                  <a:pt x="68083" y="26327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5595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Kom med til DSAM’s årsmøde </a:t>
            </a:r>
            <a:r>
              <a:rPr kumimoji="0" lang="da-DK" sz="185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fredag den 2. oktober 2026 </a:t>
            </a: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på </a:t>
            </a:r>
            <a:r>
              <a:rPr kumimoji="0" lang="da-DK" sz="185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Comwell</a:t>
            </a: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 i Kolding, hvor vi sætter patienten i centrum.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50" dirty="0">
              <a:solidFill>
                <a:srgbClr val="001450"/>
              </a:solidFill>
              <a:latin typeface="Atkinson Hyperlegible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Her vil du bl.a. blive introduceret </a:t>
            </a:r>
            <a:r>
              <a:rPr lang="da-DK" sz="1850" dirty="0">
                <a:solidFill>
                  <a:srgbClr val="001450"/>
                </a:solidFill>
                <a:latin typeface="Atkinson Hyperlegible" pitchFamily="2" charset="0"/>
              </a:rPr>
              <a:t>t</a:t>
            </a: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il konkrete redskaber, der kan skærpe både din </a:t>
            </a: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prioritering og kommunikation, så vi </a:t>
            </a:r>
            <a:r>
              <a:rPr lang="da-DK" sz="1850" dirty="0">
                <a:solidFill>
                  <a:srgbClr val="001450"/>
                </a:solidFill>
                <a:latin typeface="Atkinson Hyperlegible" pitchFamily="2" charset="77"/>
              </a:rPr>
              <a:t>på bedste vis kan </a:t>
            </a: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gøre en forskel som praktiserende læger.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5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Det bliver en dag fyldt med spændende åbningstaler, to runder parallelsessioner omhandlende, hvad der rører sig i almen praksis, en inspirerende Ph.d.-cup og et festligt aftenarrangement med middag, musik og dans.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5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5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Vi håber på at se dig til en dag med masser af indsigt og netværk!</a:t>
            </a:r>
          </a:p>
        </p:txBody>
      </p:sp>
      <p:pic>
        <p:nvPicPr>
          <p:cNvPr id="4" name="Picture 3" descr="A cartoon of a person and a group of people&#10;&#10;Description automatically generated">
            <a:extLst>
              <a:ext uri="{FF2B5EF4-FFF2-40B4-BE49-F238E27FC236}">
                <a16:creationId xmlns:a16="http://schemas.microsoft.com/office/drawing/2014/main" id="{81519D1B-EEFD-3BFC-34D3-47EEBA850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65"/>
          <a:stretch/>
        </p:blipFill>
        <p:spPr>
          <a:xfrm>
            <a:off x="519714" y="1251421"/>
            <a:ext cx="4287814" cy="42421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C16E65-3932-CC74-C08A-8F570169C5AF}"/>
              </a:ext>
            </a:extLst>
          </p:cNvPr>
          <p:cNvGrpSpPr/>
          <p:nvPr/>
        </p:nvGrpSpPr>
        <p:grpSpPr>
          <a:xfrm>
            <a:off x="940663" y="5676575"/>
            <a:ext cx="3195016" cy="895179"/>
            <a:chOff x="7678687" y="-1059599"/>
            <a:chExt cx="3195016" cy="895179"/>
          </a:xfrm>
        </p:grpSpPr>
        <p:sp>
          <p:nvSpPr>
            <p:cNvPr id="13" name="Tekstfelt 28">
              <a:extLst>
                <a:ext uri="{FF2B5EF4-FFF2-40B4-BE49-F238E27FC236}">
                  <a16:creationId xmlns:a16="http://schemas.microsoft.com/office/drawing/2014/main" id="{F578827D-C72C-A389-4A4E-12B179E72A45}"/>
                </a:ext>
              </a:extLst>
            </p:cNvPr>
            <p:cNvSpPr txBox="1"/>
            <p:nvPr/>
          </p:nvSpPr>
          <p:spPr>
            <a:xfrm>
              <a:off x="7678687" y="-1059599"/>
              <a:ext cx="2557139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50"/>
                  </a:solidFill>
                  <a:effectLst/>
                  <a:uLnTx/>
                  <a:uFillTx/>
                  <a:latin typeface="Atkinson Hyperlegible" pitchFamily="2" charset="0"/>
                  <a:ea typeface="+mn-ea"/>
                  <a:cs typeface="+mn-cs"/>
                </a:rPr>
                <a:t>Læs mere og tilmeld dig her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4CB3896A-65F2-BFE8-5C12-903966E9C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10009171" y="-1028952"/>
              <a:ext cx="864532" cy="86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57E566B-3B67-6F59-B429-1CE0DC3D0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27" y="115670"/>
            <a:ext cx="1551428" cy="7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9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9967</TotalTime>
  <Words>125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Atkinson Hyperlegible</vt:lpstr>
      <vt:lpstr>Calibri</vt:lpstr>
      <vt:lpstr>Calibri Light</vt:lpstr>
      <vt:lpstr>1_Office-tema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</dc:creator>
  <cp:lastModifiedBy>Mie</cp:lastModifiedBy>
  <cp:revision>4</cp:revision>
  <dcterms:created xsi:type="dcterms:W3CDTF">2026-04-28T13:26:51Z</dcterms:created>
  <dcterms:modified xsi:type="dcterms:W3CDTF">2026-05-05T11:34:41Z</dcterms:modified>
</cp:coreProperties>
</file>