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39647-73CC-8277-963F-01969E6D8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753DE2-4645-9120-6455-E32ED2D94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C1783A-02C9-B39B-B109-A45010B6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17B5D8-4313-A77C-5EEF-FAB64D3C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2E47E8-64F8-9F52-E372-2F42F2CE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064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91BA3-766F-FEA9-1308-436DA566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75801AD-6DAB-746A-12B4-14ABA10E9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0FAA71-19E7-75E7-7FD9-D9BB65AB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39D77-C3F2-411B-AF0A-F049BA4F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2A2E6F-A639-2B9E-5177-FC4803F9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2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BEBDFE6-A31D-B573-83BC-7E9C5B35E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1466B9F-09D6-D9D1-6D58-811FD31E1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F4BDB8-52E5-454B-5981-82CF9FEA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FE380C-FC2C-2D22-D9C2-F7A78BC4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2D40A2-3D06-2EB9-42E1-28CE047E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823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DD938-F0A5-6552-9804-3B8E17B6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E318B-0399-302D-B51A-496038BE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41AD62-FAE4-0946-172A-132031A2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E1C463-BA72-41FD-4D96-3BCE0DCD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13B954-BD98-9393-3922-2BC680A6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2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1B58E-BF26-54B2-E45B-7C56768F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8DA713-DE7C-2652-008C-EEDCF1658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7CD69F-90A6-6793-3E9C-E52662CE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D21D81-9AE9-572C-D90B-D0F1A2C7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EC48B4-3F2B-EF68-5B5B-2D4D5E52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3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CF0D5-7537-5774-2DE6-74B6543A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7737D5-7FF6-3F78-E7D0-B8B03550B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3C0978-E887-5A0D-6035-26EDA8C92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EF1D59-ECCB-7085-7805-5457013D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A48AD1-415D-CA04-CEA1-4114ABCD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71A926-3694-91EF-5845-E0250450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333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A606D-2B4E-269C-326F-883E71D1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F6DD4D-4C31-B391-1F96-23AF5F0B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45BBF3-8470-910E-5822-D61AF498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3AAF684-23DE-BF8C-67FF-70E15F0FF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DB91C3A-70FF-0EFC-A958-2D7EF038A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CCD6157-11EB-1211-D421-2E31A373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31AE2E8-F95D-EADD-37BD-7922A97D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68DB9E1-E788-D0EA-A4FE-22692CC2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8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7007-6754-3210-8B34-48245629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32E1D73-4BFB-A07E-737B-A5EB10A9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40AF36D-371F-F18C-856D-AD69A978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4E17B50-3373-9E58-F9A2-535CE8AF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36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923E6C-D2ED-9DE7-7E6C-3EB0581D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D90EDED-7683-A30C-2C2C-85AE1D04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A4240A-0075-36D1-F753-BF1A01BB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872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5D88B-F310-E325-E1E2-1AAAAB48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648E2F-462C-1010-70D8-B81B57F8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07A44C-E45F-26E2-7A68-7DD0E5DD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FB8F22D-3F61-B730-AD80-F8D7DD2A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C5FC87-2B97-5D3E-2F61-2B9317B2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762DCD-B263-F341-1D55-34BB89D8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47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BE5BF-13D1-3963-5976-B80C143A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4A4B995-02F5-DEA1-54FE-DEA289862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9613BE-25D7-6D5C-803C-706FD893A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63F32A-1FB0-569E-E81B-10FCDB7B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F962ADD-6AD6-D21E-1A7E-7FB4FD2F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53231BA-5111-C280-0710-FED0B784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799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A94E59E-47FB-8ED3-E0C3-2A8B9EEF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F3DBD4-303B-25B2-2DCC-BA0B203B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393F60-EA99-FF87-A7CB-989BF0933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1AAC-6B63-4DDD-9EC4-43919EAFB365}" type="datetimeFigureOut">
              <a:rPr lang="da-DK" smtClean="0"/>
              <a:t>23-04-2025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96FAEC-56EF-2F73-CF78-70EC0A1FC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A9CC6F-915C-78C5-3634-0469AE531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6E47D-6FA0-47A0-A214-64AE638769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21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5D21BE-6353-75E2-B91A-F976A78EF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606" y="1084705"/>
            <a:ext cx="4688590" cy="4688590"/>
          </a:xfrm>
          <a:prstGeom prst="rect">
            <a:avLst/>
          </a:prstGeom>
        </p:spPr>
      </p:pic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3716CED6-0758-7D9F-0696-B9C0F9CF4AAB}"/>
              </a:ext>
            </a:extLst>
          </p:cNvPr>
          <p:cNvSpPr/>
          <p:nvPr/>
        </p:nvSpPr>
        <p:spPr>
          <a:xfrm>
            <a:off x="6220407" y="-19244"/>
            <a:ext cx="1390650" cy="1133475"/>
          </a:xfrm>
          <a:custGeom>
            <a:avLst/>
            <a:gdLst>
              <a:gd name="connsiteX0" fmla="*/ 1000125 w 1390650"/>
              <a:gd name="connsiteY0" fmla="*/ 1095375 h 1133475"/>
              <a:gd name="connsiteX1" fmla="*/ 561975 w 1390650"/>
              <a:gd name="connsiteY1" fmla="*/ 714375 h 1133475"/>
              <a:gd name="connsiteX2" fmla="*/ 342900 w 1390650"/>
              <a:gd name="connsiteY2" fmla="*/ 390525 h 1133475"/>
              <a:gd name="connsiteX3" fmla="*/ 0 w 1390650"/>
              <a:gd name="connsiteY3" fmla="*/ 19050 h 1133475"/>
              <a:gd name="connsiteX4" fmla="*/ 838200 w 1390650"/>
              <a:gd name="connsiteY4" fmla="*/ 0 h 1133475"/>
              <a:gd name="connsiteX5" fmla="*/ 1047750 w 1390650"/>
              <a:gd name="connsiteY5" fmla="*/ 647700 h 1133475"/>
              <a:gd name="connsiteX6" fmla="*/ 1247775 w 1390650"/>
              <a:gd name="connsiteY6" fmla="*/ 990600 h 1133475"/>
              <a:gd name="connsiteX7" fmla="*/ 1390650 w 1390650"/>
              <a:gd name="connsiteY7" fmla="*/ 1133475 h 1133475"/>
              <a:gd name="connsiteX8" fmla="*/ 1000125 w 1390650"/>
              <a:gd name="connsiteY8" fmla="*/ 10953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0650" h="1133475">
                <a:moveTo>
                  <a:pt x="1000125" y="1095375"/>
                </a:moveTo>
                <a:lnTo>
                  <a:pt x="561975" y="714375"/>
                </a:lnTo>
                <a:lnTo>
                  <a:pt x="342900" y="390525"/>
                </a:lnTo>
                <a:lnTo>
                  <a:pt x="0" y="19050"/>
                </a:lnTo>
                <a:lnTo>
                  <a:pt x="838200" y="0"/>
                </a:lnTo>
                <a:lnTo>
                  <a:pt x="1047750" y="647700"/>
                </a:lnTo>
                <a:lnTo>
                  <a:pt x="1247775" y="990600"/>
                </a:lnTo>
                <a:lnTo>
                  <a:pt x="1390650" y="1133475"/>
                </a:lnTo>
                <a:lnTo>
                  <a:pt x="1000125" y="1095375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BCEB23B0-93B7-6E92-CDAD-21711A33493C}"/>
              </a:ext>
            </a:extLst>
          </p:cNvPr>
          <p:cNvSpPr/>
          <p:nvPr/>
        </p:nvSpPr>
        <p:spPr>
          <a:xfrm>
            <a:off x="9274628" y="-9331"/>
            <a:ext cx="662474" cy="1123562"/>
          </a:xfrm>
          <a:custGeom>
            <a:avLst/>
            <a:gdLst>
              <a:gd name="connsiteX0" fmla="*/ 279919 w 615821"/>
              <a:gd name="connsiteY0" fmla="*/ 1101013 h 1119674"/>
              <a:gd name="connsiteX1" fmla="*/ 419878 w 615821"/>
              <a:gd name="connsiteY1" fmla="*/ 699796 h 1119674"/>
              <a:gd name="connsiteX2" fmla="*/ 578498 w 615821"/>
              <a:gd name="connsiteY2" fmla="*/ 251927 h 1119674"/>
              <a:gd name="connsiteX3" fmla="*/ 615821 w 615821"/>
              <a:gd name="connsiteY3" fmla="*/ 0 h 1119674"/>
              <a:gd name="connsiteX4" fmla="*/ 46653 w 615821"/>
              <a:gd name="connsiteY4" fmla="*/ 18662 h 1119674"/>
              <a:gd name="connsiteX5" fmla="*/ 55984 w 615821"/>
              <a:gd name="connsiteY5" fmla="*/ 317241 h 1119674"/>
              <a:gd name="connsiteX6" fmla="*/ 46653 w 615821"/>
              <a:gd name="connsiteY6" fmla="*/ 541176 h 1119674"/>
              <a:gd name="connsiteX7" fmla="*/ 55984 w 615821"/>
              <a:gd name="connsiteY7" fmla="*/ 867747 h 1119674"/>
              <a:gd name="connsiteX8" fmla="*/ 0 w 615821"/>
              <a:gd name="connsiteY8" fmla="*/ 1119674 h 1119674"/>
              <a:gd name="connsiteX9" fmla="*/ 279919 w 615821"/>
              <a:gd name="connsiteY9" fmla="*/ 1101013 h 11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821" h="1119674">
                <a:moveTo>
                  <a:pt x="279919" y="1101013"/>
                </a:moveTo>
                <a:lnTo>
                  <a:pt x="419878" y="699796"/>
                </a:lnTo>
                <a:lnTo>
                  <a:pt x="578498" y="251927"/>
                </a:lnTo>
                <a:lnTo>
                  <a:pt x="615821" y="0"/>
                </a:lnTo>
                <a:lnTo>
                  <a:pt x="46653" y="18662"/>
                </a:lnTo>
                <a:lnTo>
                  <a:pt x="55984" y="317241"/>
                </a:lnTo>
                <a:lnTo>
                  <a:pt x="46653" y="541176"/>
                </a:lnTo>
                <a:lnTo>
                  <a:pt x="55984" y="867747"/>
                </a:lnTo>
                <a:lnTo>
                  <a:pt x="0" y="1119674"/>
                </a:lnTo>
                <a:lnTo>
                  <a:pt x="279919" y="1101013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id="{1CFBAEDD-6655-E051-DF7D-E4B00F84E6D2}"/>
              </a:ext>
            </a:extLst>
          </p:cNvPr>
          <p:cNvSpPr/>
          <p:nvPr/>
        </p:nvSpPr>
        <p:spPr>
          <a:xfrm rot="21059299">
            <a:off x="11485569" y="767677"/>
            <a:ext cx="779565" cy="748173"/>
          </a:xfrm>
          <a:custGeom>
            <a:avLst/>
            <a:gdLst>
              <a:gd name="connsiteX0" fmla="*/ 83976 w 718457"/>
              <a:gd name="connsiteY0" fmla="*/ 335903 h 746449"/>
              <a:gd name="connsiteX1" fmla="*/ 429208 w 718457"/>
              <a:gd name="connsiteY1" fmla="*/ 130629 h 746449"/>
              <a:gd name="connsiteX2" fmla="*/ 718457 w 718457"/>
              <a:gd name="connsiteY2" fmla="*/ 0 h 746449"/>
              <a:gd name="connsiteX3" fmla="*/ 690466 w 718457"/>
              <a:gd name="connsiteY3" fmla="*/ 531845 h 746449"/>
              <a:gd name="connsiteX4" fmla="*/ 475862 w 718457"/>
              <a:gd name="connsiteY4" fmla="*/ 587829 h 746449"/>
              <a:gd name="connsiteX5" fmla="*/ 0 w 718457"/>
              <a:gd name="connsiteY5" fmla="*/ 746449 h 746449"/>
              <a:gd name="connsiteX6" fmla="*/ 83976 w 718457"/>
              <a:gd name="connsiteY6" fmla="*/ 335903 h 74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57" h="746449">
                <a:moveTo>
                  <a:pt x="83976" y="335903"/>
                </a:moveTo>
                <a:lnTo>
                  <a:pt x="429208" y="130629"/>
                </a:lnTo>
                <a:lnTo>
                  <a:pt x="718457" y="0"/>
                </a:lnTo>
                <a:lnTo>
                  <a:pt x="690466" y="531845"/>
                </a:lnTo>
                <a:lnTo>
                  <a:pt x="475862" y="587829"/>
                </a:lnTo>
                <a:lnTo>
                  <a:pt x="0" y="746449"/>
                </a:lnTo>
                <a:lnTo>
                  <a:pt x="83976" y="335903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Kombinationstegning: figur 10">
            <a:extLst>
              <a:ext uri="{FF2B5EF4-FFF2-40B4-BE49-F238E27FC236}">
                <a16:creationId xmlns:a16="http://schemas.microsoft.com/office/drawing/2014/main" id="{98421928-4C06-9AF6-EB1C-748EDBCF212A}"/>
              </a:ext>
            </a:extLst>
          </p:cNvPr>
          <p:cNvSpPr/>
          <p:nvPr/>
        </p:nvSpPr>
        <p:spPr>
          <a:xfrm>
            <a:off x="11541967" y="2425959"/>
            <a:ext cx="653143" cy="531845"/>
          </a:xfrm>
          <a:custGeom>
            <a:avLst/>
            <a:gdLst>
              <a:gd name="connsiteX0" fmla="*/ 18661 w 653143"/>
              <a:gd name="connsiteY0" fmla="*/ 27992 h 569167"/>
              <a:gd name="connsiteX1" fmla="*/ 326571 w 653143"/>
              <a:gd name="connsiteY1" fmla="*/ 46653 h 569167"/>
              <a:gd name="connsiteX2" fmla="*/ 531845 w 653143"/>
              <a:gd name="connsiteY2" fmla="*/ 0 h 569167"/>
              <a:gd name="connsiteX3" fmla="*/ 653143 w 653143"/>
              <a:gd name="connsiteY3" fmla="*/ 0 h 569167"/>
              <a:gd name="connsiteX4" fmla="*/ 653143 w 653143"/>
              <a:gd name="connsiteY4" fmla="*/ 569167 h 569167"/>
              <a:gd name="connsiteX5" fmla="*/ 382555 w 653143"/>
              <a:gd name="connsiteY5" fmla="*/ 503853 h 569167"/>
              <a:gd name="connsiteX6" fmla="*/ 65314 w 653143"/>
              <a:gd name="connsiteY6" fmla="*/ 494522 h 569167"/>
              <a:gd name="connsiteX7" fmla="*/ 0 w 653143"/>
              <a:gd name="connsiteY7" fmla="*/ 419878 h 569167"/>
              <a:gd name="connsiteX8" fmla="*/ 18661 w 653143"/>
              <a:gd name="connsiteY8" fmla="*/ 27992 h 56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143" h="569167">
                <a:moveTo>
                  <a:pt x="18661" y="27992"/>
                </a:moveTo>
                <a:lnTo>
                  <a:pt x="326571" y="46653"/>
                </a:lnTo>
                <a:lnTo>
                  <a:pt x="531845" y="0"/>
                </a:lnTo>
                <a:lnTo>
                  <a:pt x="653143" y="0"/>
                </a:lnTo>
                <a:lnTo>
                  <a:pt x="653143" y="569167"/>
                </a:lnTo>
                <a:lnTo>
                  <a:pt x="382555" y="503853"/>
                </a:lnTo>
                <a:lnTo>
                  <a:pt x="65314" y="494522"/>
                </a:lnTo>
                <a:lnTo>
                  <a:pt x="0" y="419878"/>
                </a:lnTo>
                <a:lnTo>
                  <a:pt x="18661" y="27992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Kombinationstegning: figur 11">
            <a:extLst>
              <a:ext uri="{FF2B5EF4-FFF2-40B4-BE49-F238E27FC236}">
                <a16:creationId xmlns:a16="http://schemas.microsoft.com/office/drawing/2014/main" id="{F086A68B-8D65-798D-E318-7C48424253D5}"/>
              </a:ext>
            </a:extLst>
          </p:cNvPr>
          <p:cNvSpPr/>
          <p:nvPr/>
        </p:nvSpPr>
        <p:spPr>
          <a:xfrm>
            <a:off x="11560629" y="4012163"/>
            <a:ext cx="653142" cy="858417"/>
          </a:xfrm>
          <a:custGeom>
            <a:avLst/>
            <a:gdLst>
              <a:gd name="connsiteX0" fmla="*/ 9330 w 653142"/>
              <a:gd name="connsiteY0" fmla="*/ 587829 h 858417"/>
              <a:gd name="connsiteX1" fmla="*/ 9330 w 653142"/>
              <a:gd name="connsiteY1" fmla="*/ 149290 h 858417"/>
              <a:gd name="connsiteX2" fmla="*/ 0 w 653142"/>
              <a:gd name="connsiteY2" fmla="*/ 0 h 858417"/>
              <a:gd name="connsiteX3" fmla="*/ 177281 w 653142"/>
              <a:gd name="connsiteY3" fmla="*/ 93306 h 858417"/>
              <a:gd name="connsiteX4" fmla="*/ 438538 w 653142"/>
              <a:gd name="connsiteY4" fmla="*/ 186613 h 858417"/>
              <a:gd name="connsiteX5" fmla="*/ 653142 w 653142"/>
              <a:gd name="connsiteY5" fmla="*/ 251927 h 858417"/>
              <a:gd name="connsiteX6" fmla="*/ 643812 w 653142"/>
              <a:gd name="connsiteY6" fmla="*/ 858417 h 858417"/>
              <a:gd name="connsiteX7" fmla="*/ 429208 w 653142"/>
              <a:gd name="connsiteY7" fmla="*/ 765110 h 858417"/>
              <a:gd name="connsiteX8" fmla="*/ 270587 w 653142"/>
              <a:gd name="connsiteY8" fmla="*/ 690466 h 858417"/>
              <a:gd name="connsiteX9" fmla="*/ 149289 w 653142"/>
              <a:gd name="connsiteY9" fmla="*/ 643813 h 858417"/>
              <a:gd name="connsiteX10" fmla="*/ 9330 w 653142"/>
              <a:gd name="connsiteY10" fmla="*/ 587829 h 8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3142" h="858417">
                <a:moveTo>
                  <a:pt x="9330" y="587829"/>
                </a:moveTo>
                <a:lnTo>
                  <a:pt x="9330" y="149290"/>
                </a:lnTo>
                <a:lnTo>
                  <a:pt x="0" y="0"/>
                </a:lnTo>
                <a:lnTo>
                  <a:pt x="177281" y="93306"/>
                </a:lnTo>
                <a:lnTo>
                  <a:pt x="438538" y="186613"/>
                </a:lnTo>
                <a:lnTo>
                  <a:pt x="653142" y="251927"/>
                </a:lnTo>
                <a:lnTo>
                  <a:pt x="643812" y="858417"/>
                </a:lnTo>
                <a:lnTo>
                  <a:pt x="429208" y="765110"/>
                </a:lnTo>
                <a:lnTo>
                  <a:pt x="270587" y="690466"/>
                </a:lnTo>
                <a:lnTo>
                  <a:pt x="149289" y="643813"/>
                </a:lnTo>
                <a:lnTo>
                  <a:pt x="9330" y="587829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Kombinationstegning: figur 13">
            <a:extLst>
              <a:ext uri="{FF2B5EF4-FFF2-40B4-BE49-F238E27FC236}">
                <a16:creationId xmlns:a16="http://schemas.microsoft.com/office/drawing/2014/main" id="{BFE9B854-242A-DCCF-005D-52C11C7A0C83}"/>
              </a:ext>
            </a:extLst>
          </p:cNvPr>
          <p:cNvSpPr/>
          <p:nvPr/>
        </p:nvSpPr>
        <p:spPr>
          <a:xfrm>
            <a:off x="10310325" y="5710917"/>
            <a:ext cx="1502230" cy="1156996"/>
          </a:xfrm>
          <a:custGeom>
            <a:avLst/>
            <a:gdLst>
              <a:gd name="connsiteX0" fmla="*/ 0 w 1399592"/>
              <a:gd name="connsiteY0" fmla="*/ 18661 h 1156996"/>
              <a:gd name="connsiteX1" fmla="*/ 541176 w 1399592"/>
              <a:gd name="connsiteY1" fmla="*/ 0 h 1156996"/>
              <a:gd name="connsiteX2" fmla="*/ 783772 w 1399592"/>
              <a:gd name="connsiteY2" fmla="*/ 223935 h 1156996"/>
              <a:gd name="connsiteX3" fmla="*/ 1091682 w 1399592"/>
              <a:gd name="connsiteY3" fmla="*/ 774441 h 1156996"/>
              <a:gd name="connsiteX4" fmla="*/ 1399592 w 1399592"/>
              <a:gd name="connsiteY4" fmla="*/ 1156996 h 1156996"/>
              <a:gd name="connsiteX5" fmla="*/ 587829 w 1399592"/>
              <a:gd name="connsiteY5" fmla="*/ 1138335 h 1156996"/>
              <a:gd name="connsiteX6" fmla="*/ 382555 w 1399592"/>
              <a:gd name="connsiteY6" fmla="*/ 709127 h 1156996"/>
              <a:gd name="connsiteX7" fmla="*/ 289249 w 1399592"/>
              <a:gd name="connsiteY7" fmla="*/ 363894 h 1156996"/>
              <a:gd name="connsiteX8" fmla="*/ 0 w 1399592"/>
              <a:gd name="connsiteY8" fmla="*/ 18661 h 115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592" h="1156996">
                <a:moveTo>
                  <a:pt x="0" y="18661"/>
                </a:moveTo>
                <a:lnTo>
                  <a:pt x="541176" y="0"/>
                </a:lnTo>
                <a:lnTo>
                  <a:pt x="783772" y="223935"/>
                </a:lnTo>
                <a:lnTo>
                  <a:pt x="1091682" y="774441"/>
                </a:lnTo>
                <a:lnTo>
                  <a:pt x="1399592" y="1156996"/>
                </a:lnTo>
                <a:lnTo>
                  <a:pt x="587829" y="1138335"/>
                </a:lnTo>
                <a:lnTo>
                  <a:pt x="382555" y="709127"/>
                </a:lnTo>
                <a:lnTo>
                  <a:pt x="289249" y="363894"/>
                </a:lnTo>
                <a:lnTo>
                  <a:pt x="0" y="18661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Kombinationstegning: figur 14">
            <a:extLst>
              <a:ext uri="{FF2B5EF4-FFF2-40B4-BE49-F238E27FC236}">
                <a16:creationId xmlns:a16="http://schemas.microsoft.com/office/drawing/2014/main" id="{6A48DE47-A089-CADE-CAEF-E0F505DCC83C}"/>
              </a:ext>
            </a:extLst>
          </p:cNvPr>
          <p:cNvSpPr/>
          <p:nvPr/>
        </p:nvSpPr>
        <p:spPr>
          <a:xfrm>
            <a:off x="9018981" y="5728996"/>
            <a:ext cx="363894" cy="1129004"/>
          </a:xfrm>
          <a:custGeom>
            <a:avLst/>
            <a:gdLst>
              <a:gd name="connsiteX0" fmla="*/ 93307 w 363894"/>
              <a:gd name="connsiteY0" fmla="*/ 18661 h 1129004"/>
              <a:gd name="connsiteX1" fmla="*/ 46653 w 363894"/>
              <a:gd name="connsiteY1" fmla="*/ 326571 h 1129004"/>
              <a:gd name="connsiteX2" fmla="*/ 55984 w 363894"/>
              <a:gd name="connsiteY2" fmla="*/ 634482 h 1129004"/>
              <a:gd name="connsiteX3" fmla="*/ 9331 w 363894"/>
              <a:gd name="connsiteY3" fmla="*/ 793102 h 1129004"/>
              <a:gd name="connsiteX4" fmla="*/ 0 w 363894"/>
              <a:gd name="connsiteY4" fmla="*/ 1129004 h 1129004"/>
              <a:gd name="connsiteX5" fmla="*/ 363894 w 363894"/>
              <a:gd name="connsiteY5" fmla="*/ 1129004 h 1129004"/>
              <a:gd name="connsiteX6" fmla="*/ 317241 w 363894"/>
              <a:gd name="connsiteY6" fmla="*/ 755780 h 1129004"/>
              <a:gd name="connsiteX7" fmla="*/ 289249 w 363894"/>
              <a:gd name="connsiteY7" fmla="*/ 438539 h 1129004"/>
              <a:gd name="connsiteX8" fmla="*/ 289249 w 363894"/>
              <a:gd name="connsiteY8" fmla="*/ 177282 h 1129004"/>
              <a:gd name="connsiteX9" fmla="*/ 270588 w 363894"/>
              <a:gd name="connsiteY9" fmla="*/ 0 h 1129004"/>
              <a:gd name="connsiteX10" fmla="*/ 93307 w 363894"/>
              <a:gd name="connsiteY10" fmla="*/ 18661 h 112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894" h="1129004">
                <a:moveTo>
                  <a:pt x="93307" y="18661"/>
                </a:moveTo>
                <a:lnTo>
                  <a:pt x="46653" y="326571"/>
                </a:lnTo>
                <a:lnTo>
                  <a:pt x="55984" y="634482"/>
                </a:lnTo>
                <a:lnTo>
                  <a:pt x="9331" y="793102"/>
                </a:lnTo>
                <a:lnTo>
                  <a:pt x="0" y="1129004"/>
                </a:lnTo>
                <a:lnTo>
                  <a:pt x="363894" y="1129004"/>
                </a:lnTo>
                <a:lnTo>
                  <a:pt x="317241" y="755780"/>
                </a:lnTo>
                <a:lnTo>
                  <a:pt x="289249" y="438539"/>
                </a:lnTo>
                <a:lnTo>
                  <a:pt x="289249" y="177282"/>
                </a:lnTo>
                <a:lnTo>
                  <a:pt x="270588" y="0"/>
                </a:lnTo>
                <a:lnTo>
                  <a:pt x="93307" y="18661"/>
                </a:lnTo>
                <a:close/>
              </a:path>
            </a:pathLst>
          </a:custGeom>
          <a:gradFill flip="none" rotWithShape="1">
            <a:gsLst>
              <a:gs pos="0">
                <a:srgbClr val="8CB241">
                  <a:shade val="30000"/>
                  <a:satMod val="115000"/>
                </a:srgbClr>
              </a:gs>
              <a:gs pos="50000">
                <a:srgbClr val="8CB241">
                  <a:shade val="67500"/>
                  <a:satMod val="115000"/>
                </a:srgbClr>
              </a:gs>
              <a:gs pos="100000">
                <a:srgbClr val="8CB241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687A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Kombinationstegning: figur 15">
            <a:extLst>
              <a:ext uri="{FF2B5EF4-FFF2-40B4-BE49-F238E27FC236}">
                <a16:creationId xmlns:a16="http://schemas.microsoft.com/office/drawing/2014/main" id="{D1C8D63D-A5D2-02C4-AA3D-D504849A512C}"/>
              </a:ext>
            </a:extLst>
          </p:cNvPr>
          <p:cNvSpPr/>
          <p:nvPr/>
        </p:nvSpPr>
        <p:spPr>
          <a:xfrm rot="21109762">
            <a:off x="9113976" y="5722876"/>
            <a:ext cx="173904" cy="78537"/>
          </a:xfrm>
          <a:custGeom>
            <a:avLst/>
            <a:gdLst>
              <a:gd name="connsiteX0" fmla="*/ 0 w 173904"/>
              <a:gd name="connsiteY0" fmla="*/ 78537 h 78537"/>
              <a:gd name="connsiteX1" fmla="*/ 154270 w 173904"/>
              <a:gd name="connsiteY1" fmla="*/ 47683 h 78537"/>
              <a:gd name="connsiteX2" fmla="*/ 173904 w 173904"/>
              <a:gd name="connsiteY2" fmla="*/ 0 h 78537"/>
              <a:gd name="connsiteX3" fmla="*/ 25244 w 173904"/>
              <a:gd name="connsiteY3" fmla="*/ 11219 h 78537"/>
              <a:gd name="connsiteX4" fmla="*/ 0 w 173904"/>
              <a:gd name="connsiteY4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04" h="78537">
                <a:moveTo>
                  <a:pt x="0" y="78537"/>
                </a:moveTo>
                <a:lnTo>
                  <a:pt x="154270" y="47683"/>
                </a:lnTo>
                <a:lnTo>
                  <a:pt x="173904" y="0"/>
                </a:lnTo>
                <a:lnTo>
                  <a:pt x="25244" y="11219"/>
                </a:lnTo>
                <a:lnTo>
                  <a:pt x="0" y="78537"/>
                </a:lnTo>
                <a:close/>
              </a:path>
            </a:pathLst>
          </a:custGeom>
          <a:solidFill>
            <a:srgbClr val="8CB241"/>
          </a:solidFill>
          <a:ln>
            <a:solidFill>
              <a:srgbClr val="8CB2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Kombinationstegning: figur 17">
            <a:extLst>
              <a:ext uri="{FF2B5EF4-FFF2-40B4-BE49-F238E27FC236}">
                <a16:creationId xmlns:a16="http://schemas.microsoft.com/office/drawing/2014/main" id="{3FACA56A-85B6-1632-D175-A34745376E7C}"/>
              </a:ext>
            </a:extLst>
          </p:cNvPr>
          <p:cNvSpPr/>
          <p:nvPr/>
        </p:nvSpPr>
        <p:spPr>
          <a:xfrm>
            <a:off x="-10048" y="1426640"/>
            <a:ext cx="6943411" cy="1376624"/>
          </a:xfrm>
          <a:custGeom>
            <a:avLst/>
            <a:gdLst>
              <a:gd name="connsiteX0" fmla="*/ 6913266 w 6943411"/>
              <a:gd name="connsiteY0" fmla="*/ 1376624 h 1376624"/>
              <a:gd name="connsiteX1" fmla="*/ 6943411 w 6943411"/>
              <a:gd name="connsiteY1" fmla="*/ 1004835 h 1376624"/>
              <a:gd name="connsiteX2" fmla="*/ 5807947 w 6943411"/>
              <a:gd name="connsiteY2" fmla="*/ 904352 h 1376624"/>
              <a:gd name="connsiteX3" fmla="*/ 4893547 w 6943411"/>
              <a:gd name="connsiteY3" fmla="*/ 914400 h 1376624"/>
              <a:gd name="connsiteX4" fmla="*/ 3677696 w 6943411"/>
              <a:gd name="connsiteY4" fmla="*/ 693337 h 1376624"/>
              <a:gd name="connsiteX5" fmla="*/ 2059912 w 6943411"/>
              <a:gd name="connsiteY5" fmla="*/ 492370 h 1376624"/>
              <a:gd name="connsiteX6" fmla="*/ 673239 w 6943411"/>
              <a:gd name="connsiteY6" fmla="*/ 110532 h 1376624"/>
              <a:gd name="connsiteX7" fmla="*/ 0 w 6943411"/>
              <a:gd name="connsiteY7" fmla="*/ 0 h 1376624"/>
              <a:gd name="connsiteX8" fmla="*/ 10048 w 6943411"/>
              <a:gd name="connsiteY8" fmla="*/ 834013 h 1376624"/>
              <a:gd name="connsiteX9" fmla="*/ 622997 w 6943411"/>
              <a:gd name="connsiteY9" fmla="*/ 944545 h 1376624"/>
              <a:gd name="connsiteX10" fmla="*/ 1919235 w 6943411"/>
              <a:gd name="connsiteY10" fmla="*/ 1125416 h 1376624"/>
              <a:gd name="connsiteX11" fmla="*/ 3406391 w 6943411"/>
              <a:gd name="connsiteY11" fmla="*/ 1276141 h 1376624"/>
              <a:gd name="connsiteX12" fmla="*/ 5757705 w 6943411"/>
              <a:gd name="connsiteY12" fmla="*/ 1326383 h 1376624"/>
              <a:gd name="connsiteX13" fmla="*/ 6913266 w 6943411"/>
              <a:gd name="connsiteY13" fmla="*/ 1376624 h 137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43411" h="1376624">
                <a:moveTo>
                  <a:pt x="6913266" y="1376624"/>
                </a:moveTo>
                <a:lnTo>
                  <a:pt x="6943411" y="1004835"/>
                </a:lnTo>
                <a:lnTo>
                  <a:pt x="5807947" y="904352"/>
                </a:lnTo>
                <a:lnTo>
                  <a:pt x="4893547" y="914400"/>
                </a:lnTo>
                <a:lnTo>
                  <a:pt x="3677696" y="693337"/>
                </a:lnTo>
                <a:lnTo>
                  <a:pt x="2059912" y="492370"/>
                </a:lnTo>
                <a:lnTo>
                  <a:pt x="673239" y="110532"/>
                </a:lnTo>
                <a:lnTo>
                  <a:pt x="0" y="0"/>
                </a:lnTo>
                <a:lnTo>
                  <a:pt x="10048" y="834013"/>
                </a:lnTo>
                <a:lnTo>
                  <a:pt x="622997" y="944545"/>
                </a:lnTo>
                <a:lnTo>
                  <a:pt x="1919235" y="1125416"/>
                </a:lnTo>
                <a:lnTo>
                  <a:pt x="3406391" y="1276141"/>
                </a:lnTo>
                <a:lnTo>
                  <a:pt x="5757705" y="1326383"/>
                </a:lnTo>
                <a:lnTo>
                  <a:pt x="6913266" y="1376624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1FE35DF-7AC7-032A-8218-507AF5F6BDBC}"/>
              </a:ext>
            </a:extLst>
          </p:cNvPr>
          <p:cNvSpPr txBox="1"/>
          <p:nvPr/>
        </p:nvSpPr>
        <p:spPr>
          <a:xfrm>
            <a:off x="1645204" y="148611"/>
            <a:ext cx="378501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HUSK DSAM’s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ÅRSMØDE 2025</a:t>
            </a:r>
          </a:p>
        </p:txBody>
      </p:sp>
      <p:pic>
        <p:nvPicPr>
          <p:cNvPr id="24" name="Billede 23" descr="Et billede, der indeholder Grafik, skærmbillede, symbol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CD6220DB-4083-D29B-C283-2991A4A0D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7" y="225107"/>
            <a:ext cx="448330" cy="1015219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37E8A8F6-D0D6-F5E6-9993-212F7081E1EE}"/>
              </a:ext>
            </a:extLst>
          </p:cNvPr>
          <p:cNvSpPr txBox="1"/>
          <p:nvPr/>
        </p:nvSpPr>
        <p:spPr>
          <a:xfrm>
            <a:off x="1042658" y="1516475"/>
            <a:ext cx="5890705" cy="3512244"/>
          </a:xfrm>
          <a:custGeom>
            <a:avLst/>
            <a:gdLst>
              <a:gd name="connsiteX0" fmla="*/ 0 w 5890705"/>
              <a:gd name="connsiteY0" fmla="*/ 0 h 3512244"/>
              <a:gd name="connsiteX1" fmla="*/ 471256 w 5890705"/>
              <a:gd name="connsiteY1" fmla="*/ 0 h 3512244"/>
              <a:gd name="connsiteX2" fmla="*/ 1060327 w 5890705"/>
              <a:gd name="connsiteY2" fmla="*/ 0 h 3512244"/>
              <a:gd name="connsiteX3" fmla="*/ 1472676 w 5890705"/>
              <a:gd name="connsiteY3" fmla="*/ 0 h 3512244"/>
              <a:gd name="connsiteX4" fmla="*/ 1885026 w 5890705"/>
              <a:gd name="connsiteY4" fmla="*/ 0 h 3512244"/>
              <a:gd name="connsiteX5" fmla="*/ 2474096 w 5890705"/>
              <a:gd name="connsiteY5" fmla="*/ 0 h 3512244"/>
              <a:gd name="connsiteX6" fmla="*/ 2886445 w 5890705"/>
              <a:gd name="connsiteY6" fmla="*/ 0 h 3512244"/>
              <a:gd name="connsiteX7" fmla="*/ 3593330 w 5890705"/>
              <a:gd name="connsiteY7" fmla="*/ 0 h 3512244"/>
              <a:gd name="connsiteX8" fmla="*/ 4005679 w 5890705"/>
              <a:gd name="connsiteY8" fmla="*/ 0 h 3512244"/>
              <a:gd name="connsiteX9" fmla="*/ 4653657 w 5890705"/>
              <a:gd name="connsiteY9" fmla="*/ 0 h 3512244"/>
              <a:gd name="connsiteX10" fmla="*/ 5360542 w 5890705"/>
              <a:gd name="connsiteY10" fmla="*/ 0 h 3512244"/>
              <a:gd name="connsiteX11" fmla="*/ 5890705 w 5890705"/>
              <a:gd name="connsiteY11" fmla="*/ 0 h 3512244"/>
              <a:gd name="connsiteX12" fmla="*/ 5890705 w 5890705"/>
              <a:gd name="connsiteY12" fmla="*/ 550252 h 3512244"/>
              <a:gd name="connsiteX13" fmla="*/ 5890705 w 5890705"/>
              <a:gd name="connsiteY13" fmla="*/ 1135626 h 3512244"/>
              <a:gd name="connsiteX14" fmla="*/ 5890705 w 5890705"/>
              <a:gd name="connsiteY14" fmla="*/ 1685877 h 3512244"/>
              <a:gd name="connsiteX15" fmla="*/ 5890705 w 5890705"/>
              <a:gd name="connsiteY15" fmla="*/ 2201006 h 3512244"/>
              <a:gd name="connsiteX16" fmla="*/ 5890705 w 5890705"/>
              <a:gd name="connsiteY16" fmla="*/ 2716135 h 3512244"/>
              <a:gd name="connsiteX17" fmla="*/ 5890705 w 5890705"/>
              <a:gd name="connsiteY17" fmla="*/ 3512244 h 3512244"/>
              <a:gd name="connsiteX18" fmla="*/ 5183820 w 5890705"/>
              <a:gd name="connsiteY18" fmla="*/ 3512244 h 3512244"/>
              <a:gd name="connsiteX19" fmla="*/ 4476936 w 5890705"/>
              <a:gd name="connsiteY19" fmla="*/ 3512244 h 3512244"/>
              <a:gd name="connsiteX20" fmla="*/ 3946772 w 5890705"/>
              <a:gd name="connsiteY20" fmla="*/ 3512244 h 3512244"/>
              <a:gd name="connsiteX21" fmla="*/ 3357702 w 5890705"/>
              <a:gd name="connsiteY21" fmla="*/ 3512244 h 3512244"/>
              <a:gd name="connsiteX22" fmla="*/ 2709724 w 5890705"/>
              <a:gd name="connsiteY22" fmla="*/ 3512244 h 3512244"/>
              <a:gd name="connsiteX23" fmla="*/ 2297375 w 5890705"/>
              <a:gd name="connsiteY23" fmla="*/ 3512244 h 3512244"/>
              <a:gd name="connsiteX24" fmla="*/ 1767211 w 5890705"/>
              <a:gd name="connsiteY24" fmla="*/ 3512244 h 3512244"/>
              <a:gd name="connsiteX25" fmla="*/ 1295955 w 5890705"/>
              <a:gd name="connsiteY25" fmla="*/ 3512244 h 3512244"/>
              <a:gd name="connsiteX26" fmla="*/ 824699 w 5890705"/>
              <a:gd name="connsiteY26" fmla="*/ 3512244 h 3512244"/>
              <a:gd name="connsiteX27" fmla="*/ 0 w 5890705"/>
              <a:gd name="connsiteY27" fmla="*/ 3512244 h 3512244"/>
              <a:gd name="connsiteX28" fmla="*/ 0 w 5890705"/>
              <a:gd name="connsiteY28" fmla="*/ 3032237 h 3512244"/>
              <a:gd name="connsiteX29" fmla="*/ 0 w 5890705"/>
              <a:gd name="connsiteY29" fmla="*/ 2446863 h 3512244"/>
              <a:gd name="connsiteX30" fmla="*/ 0 w 5890705"/>
              <a:gd name="connsiteY30" fmla="*/ 1896612 h 3512244"/>
              <a:gd name="connsiteX31" fmla="*/ 0 w 5890705"/>
              <a:gd name="connsiteY31" fmla="*/ 1276115 h 3512244"/>
              <a:gd name="connsiteX32" fmla="*/ 0 w 5890705"/>
              <a:gd name="connsiteY32" fmla="*/ 796109 h 3512244"/>
              <a:gd name="connsiteX33" fmla="*/ 0 w 5890705"/>
              <a:gd name="connsiteY33" fmla="*/ 0 h 351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90705" h="3512244" fill="none" extrusionOk="0">
                <a:moveTo>
                  <a:pt x="0" y="0"/>
                </a:moveTo>
                <a:cubicBezTo>
                  <a:pt x="216739" y="-7560"/>
                  <a:pt x="287503" y="32117"/>
                  <a:pt x="471256" y="0"/>
                </a:cubicBezTo>
                <a:cubicBezTo>
                  <a:pt x="655009" y="-32117"/>
                  <a:pt x="874173" y="43378"/>
                  <a:pt x="1060327" y="0"/>
                </a:cubicBezTo>
                <a:cubicBezTo>
                  <a:pt x="1246481" y="-43378"/>
                  <a:pt x="1356241" y="46990"/>
                  <a:pt x="1472676" y="0"/>
                </a:cubicBezTo>
                <a:cubicBezTo>
                  <a:pt x="1589111" y="-46990"/>
                  <a:pt x="1778885" y="33508"/>
                  <a:pt x="1885026" y="0"/>
                </a:cubicBezTo>
                <a:cubicBezTo>
                  <a:pt x="1991167" y="-33508"/>
                  <a:pt x="2264069" y="42488"/>
                  <a:pt x="2474096" y="0"/>
                </a:cubicBezTo>
                <a:cubicBezTo>
                  <a:pt x="2684123" y="-42488"/>
                  <a:pt x="2699338" y="19920"/>
                  <a:pt x="2886445" y="0"/>
                </a:cubicBezTo>
                <a:cubicBezTo>
                  <a:pt x="3073552" y="-19920"/>
                  <a:pt x="3241686" y="21608"/>
                  <a:pt x="3593330" y="0"/>
                </a:cubicBezTo>
                <a:cubicBezTo>
                  <a:pt x="3944975" y="-21608"/>
                  <a:pt x="3911307" y="18001"/>
                  <a:pt x="4005679" y="0"/>
                </a:cubicBezTo>
                <a:cubicBezTo>
                  <a:pt x="4100051" y="-18001"/>
                  <a:pt x="4449821" y="69561"/>
                  <a:pt x="4653657" y="0"/>
                </a:cubicBezTo>
                <a:cubicBezTo>
                  <a:pt x="4857493" y="-69561"/>
                  <a:pt x="5081581" y="33659"/>
                  <a:pt x="5360542" y="0"/>
                </a:cubicBezTo>
                <a:cubicBezTo>
                  <a:pt x="5639504" y="-33659"/>
                  <a:pt x="5714447" y="15547"/>
                  <a:pt x="5890705" y="0"/>
                </a:cubicBezTo>
                <a:cubicBezTo>
                  <a:pt x="5955449" y="239063"/>
                  <a:pt x="5887335" y="317490"/>
                  <a:pt x="5890705" y="550252"/>
                </a:cubicBezTo>
                <a:cubicBezTo>
                  <a:pt x="5894075" y="783014"/>
                  <a:pt x="5846829" y="954862"/>
                  <a:pt x="5890705" y="1135626"/>
                </a:cubicBezTo>
                <a:cubicBezTo>
                  <a:pt x="5934581" y="1316390"/>
                  <a:pt x="5829792" y="1504071"/>
                  <a:pt x="5890705" y="1685877"/>
                </a:cubicBezTo>
                <a:cubicBezTo>
                  <a:pt x="5951618" y="1867683"/>
                  <a:pt x="5870404" y="2050228"/>
                  <a:pt x="5890705" y="2201006"/>
                </a:cubicBezTo>
                <a:cubicBezTo>
                  <a:pt x="5911006" y="2351784"/>
                  <a:pt x="5837048" y="2532658"/>
                  <a:pt x="5890705" y="2716135"/>
                </a:cubicBezTo>
                <a:cubicBezTo>
                  <a:pt x="5944362" y="2899612"/>
                  <a:pt x="5806303" y="3284043"/>
                  <a:pt x="5890705" y="3512244"/>
                </a:cubicBezTo>
                <a:cubicBezTo>
                  <a:pt x="5681714" y="3593405"/>
                  <a:pt x="5372389" y="3500145"/>
                  <a:pt x="5183820" y="3512244"/>
                </a:cubicBezTo>
                <a:cubicBezTo>
                  <a:pt x="4995251" y="3524343"/>
                  <a:pt x="4667163" y="3495813"/>
                  <a:pt x="4476936" y="3512244"/>
                </a:cubicBezTo>
                <a:cubicBezTo>
                  <a:pt x="4286709" y="3528675"/>
                  <a:pt x="4100471" y="3484405"/>
                  <a:pt x="3946772" y="3512244"/>
                </a:cubicBezTo>
                <a:cubicBezTo>
                  <a:pt x="3793073" y="3540083"/>
                  <a:pt x="3607204" y="3486301"/>
                  <a:pt x="3357702" y="3512244"/>
                </a:cubicBezTo>
                <a:cubicBezTo>
                  <a:pt x="3108200" y="3538187"/>
                  <a:pt x="2994215" y="3481946"/>
                  <a:pt x="2709724" y="3512244"/>
                </a:cubicBezTo>
                <a:cubicBezTo>
                  <a:pt x="2425233" y="3542542"/>
                  <a:pt x="2442783" y="3479371"/>
                  <a:pt x="2297375" y="3512244"/>
                </a:cubicBezTo>
                <a:cubicBezTo>
                  <a:pt x="2151967" y="3545117"/>
                  <a:pt x="1961292" y="3504709"/>
                  <a:pt x="1767211" y="3512244"/>
                </a:cubicBezTo>
                <a:cubicBezTo>
                  <a:pt x="1573130" y="3519779"/>
                  <a:pt x="1463270" y="3470557"/>
                  <a:pt x="1295955" y="3512244"/>
                </a:cubicBezTo>
                <a:cubicBezTo>
                  <a:pt x="1128640" y="3553931"/>
                  <a:pt x="966190" y="3498655"/>
                  <a:pt x="824699" y="3512244"/>
                </a:cubicBezTo>
                <a:cubicBezTo>
                  <a:pt x="683208" y="3525833"/>
                  <a:pt x="278864" y="3509960"/>
                  <a:pt x="0" y="3512244"/>
                </a:cubicBezTo>
                <a:cubicBezTo>
                  <a:pt x="-31617" y="3379991"/>
                  <a:pt x="43836" y="3267702"/>
                  <a:pt x="0" y="3032237"/>
                </a:cubicBezTo>
                <a:cubicBezTo>
                  <a:pt x="-43836" y="2796772"/>
                  <a:pt x="26901" y="2678908"/>
                  <a:pt x="0" y="2446863"/>
                </a:cubicBezTo>
                <a:cubicBezTo>
                  <a:pt x="-26901" y="2214818"/>
                  <a:pt x="41066" y="2020803"/>
                  <a:pt x="0" y="1896612"/>
                </a:cubicBezTo>
                <a:cubicBezTo>
                  <a:pt x="-41066" y="1772421"/>
                  <a:pt x="36834" y="1457618"/>
                  <a:pt x="0" y="1276115"/>
                </a:cubicBezTo>
                <a:cubicBezTo>
                  <a:pt x="-36834" y="1094612"/>
                  <a:pt x="21920" y="959565"/>
                  <a:pt x="0" y="796109"/>
                </a:cubicBezTo>
                <a:cubicBezTo>
                  <a:pt x="-21920" y="632653"/>
                  <a:pt x="36231" y="334503"/>
                  <a:pt x="0" y="0"/>
                </a:cubicBezTo>
                <a:close/>
              </a:path>
              <a:path w="5890705" h="3512244" stroke="0" extrusionOk="0">
                <a:moveTo>
                  <a:pt x="0" y="0"/>
                </a:moveTo>
                <a:cubicBezTo>
                  <a:pt x="233950" y="-66028"/>
                  <a:pt x="342985" y="74140"/>
                  <a:pt x="647978" y="0"/>
                </a:cubicBezTo>
                <a:cubicBezTo>
                  <a:pt x="952971" y="-74140"/>
                  <a:pt x="987186" y="32673"/>
                  <a:pt x="1295955" y="0"/>
                </a:cubicBezTo>
                <a:cubicBezTo>
                  <a:pt x="1604724" y="-32673"/>
                  <a:pt x="1777535" y="35689"/>
                  <a:pt x="1943933" y="0"/>
                </a:cubicBezTo>
                <a:cubicBezTo>
                  <a:pt x="2110331" y="-35689"/>
                  <a:pt x="2488684" y="37892"/>
                  <a:pt x="2650817" y="0"/>
                </a:cubicBezTo>
                <a:cubicBezTo>
                  <a:pt x="2812950" y="-37892"/>
                  <a:pt x="2987592" y="6316"/>
                  <a:pt x="3239888" y="0"/>
                </a:cubicBezTo>
                <a:cubicBezTo>
                  <a:pt x="3492184" y="-6316"/>
                  <a:pt x="3538759" y="15578"/>
                  <a:pt x="3652237" y="0"/>
                </a:cubicBezTo>
                <a:cubicBezTo>
                  <a:pt x="3765715" y="-15578"/>
                  <a:pt x="4128410" y="71003"/>
                  <a:pt x="4300215" y="0"/>
                </a:cubicBezTo>
                <a:cubicBezTo>
                  <a:pt x="4472020" y="-71003"/>
                  <a:pt x="4612724" y="49998"/>
                  <a:pt x="4830378" y="0"/>
                </a:cubicBezTo>
                <a:cubicBezTo>
                  <a:pt x="5048032" y="-49998"/>
                  <a:pt x="5140248" y="42235"/>
                  <a:pt x="5242727" y="0"/>
                </a:cubicBezTo>
                <a:cubicBezTo>
                  <a:pt x="5345206" y="-42235"/>
                  <a:pt x="5713222" y="76173"/>
                  <a:pt x="5890705" y="0"/>
                </a:cubicBezTo>
                <a:cubicBezTo>
                  <a:pt x="5912917" y="229876"/>
                  <a:pt x="5873321" y="364359"/>
                  <a:pt x="5890705" y="480007"/>
                </a:cubicBezTo>
                <a:cubicBezTo>
                  <a:pt x="5908089" y="595655"/>
                  <a:pt x="5890325" y="797256"/>
                  <a:pt x="5890705" y="1065381"/>
                </a:cubicBezTo>
                <a:cubicBezTo>
                  <a:pt x="5891085" y="1333506"/>
                  <a:pt x="5848703" y="1518519"/>
                  <a:pt x="5890705" y="1685877"/>
                </a:cubicBezTo>
                <a:cubicBezTo>
                  <a:pt x="5932707" y="1853235"/>
                  <a:pt x="5851201" y="2050227"/>
                  <a:pt x="5890705" y="2236129"/>
                </a:cubicBezTo>
                <a:cubicBezTo>
                  <a:pt x="5930209" y="2422031"/>
                  <a:pt x="5822497" y="2626229"/>
                  <a:pt x="5890705" y="2821503"/>
                </a:cubicBezTo>
                <a:cubicBezTo>
                  <a:pt x="5958913" y="3016777"/>
                  <a:pt x="5871519" y="3266151"/>
                  <a:pt x="5890705" y="3512244"/>
                </a:cubicBezTo>
                <a:cubicBezTo>
                  <a:pt x="5765123" y="3538846"/>
                  <a:pt x="5495663" y="3506819"/>
                  <a:pt x="5360542" y="3512244"/>
                </a:cubicBezTo>
                <a:cubicBezTo>
                  <a:pt x="5225421" y="3517669"/>
                  <a:pt x="4996586" y="3458381"/>
                  <a:pt x="4889285" y="3512244"/>
                </a:cubicBezTo>
                <a:cubicBezTo>
                  <a:pt x="4781984" y="3566107"/>
                  <a:pt x="4603920" y="3496887"/>
                  <a:pt x="4476936" y="3512244"/>
                </a:cubicBezTo>
                <a:cubicBezTo>
                  <a:pt x="4349952" y="3527601"/>
                  <a:pt x="4037098" y="3470235"/>
                  <a:pt x="3887865" y="3512244"/>
                </a:cubicBezTo>
                <a:cubicBezTo>
                  <a:pt x="3738632" y="3554253"/>
                  <a:pt x="3554308" y="3453432"/>
                  <a:pt x="3298795" y="3512244"/>
                </a:cubicBezTo>
                <a:cubicBezTo>
                  <a:pt x="3043282" y="3571056"/>
                  <a:pt x="2890336" y="3500757"/>
                  <a:pt x="2591910" y="3512244"/>
                </a:cubicBezTo>
                <a:cubicBezTo>
                  <a:pt x="2293485" y="3523731"/>
                  <a:pt x="2290052" y="3493299"/>
                  <a:pt x="2002840" y="3512244"/>
                </a:cubicBezTo>
                <a:cubicBezTo>
                  <a:pt x="1715628" y="3531189"/>
                  <a:pt x="1554591" y="3496735"/>
                  <a:pt x="1295955" y="3512244"/>
                </a:cubicBezTo>
                <a:cubicBezTo>
                  <a:pt x="1037319" y="3527753"/>
                  <a:pt x="903703" y="3482840"/>
                  <a:pt x="647978" y="3512244"/>
                </a:cubicBezTo>
                <a:cubicBezTo>
                  <a:pt x="392253" y="3541648"/>
                  <a:pt x="217806" y="3477208"/>
                  <a:pt x="0" y="3512244"/>
                </a:cubicBezTo>
                <a:cubicBezTo>
                  <a:pt x="-25139" y="3266127"/>
                  <a:pt x="51352" y="3091690"/>
                  <a:pt x="0" y="2926870"/>
                </a:cubicBezTo>
                <a:cubicBezTo>
                  <a:pt x="-51352" y="2762050"/>
                  <a:pt x="47844" y="2616710"/>
                  <a:pt x="0" y="2411741"/>
                </a:cubicBezTo>
                <a:cubicBezTo>
                  <a:pt x="-47844" y="2206772"/>
                  <a:pt x="16919" y="2084467"/>
                  <a:pt x="0" y="1791244"/>
                </a:cubicBezTo>
                <a:cubicBezTo>
                  <a:pt x="-16919" y="1498021"/>
                  <a:pt x="30722" y="1461960"/>
                  <a:pt x="0" y="1311238"/>
                </a:cubicBezTo>
                <a:cubicBezTo>
                  <a:pt x="-30722" y="1160516"/>
                  <a:pt x="50191" y="962869"/>
                  <a:pt x="0" y="725864"/>
                </a:cubicBezTo>
                <a:cubicBezTo>
                  <a:pt x="-50191" y="488859"/>
                  <a:pt x="59494" y="313417"/>
                  <a:pt x="0" y="0"/>
                </a:cubicBezTo>
                <a:close/>
              </a:path>
            </a:pathLst>
          </a:custGeom>
          <a:solidFill>
            <a:srgbClr val="D4EB9D"/>
          </a:solidFill>
          <a:ln>
            <a:solidFill>
              <a:srgbClr val="D4EB9D"/>
            </a:solidFill>
            <a:extLst>
              <a:ext uri="{C807C97D-BFC1-408E-A445-0C87EB9F89A2}">
                <ask:lineSketchStyleProps xmlns:ask="http://schemas.microsoft.com/office/drawing/2018/sketchyshapes" sd="38155958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1450"/>
              </a:solidFill>
              <a:effectLst/>
              <a:uLnTx/>
              <a:uFillTx/>
              <a:latin typeface="Atkinson Hyperlegibl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Kom med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 til </a:t>
            </a: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DSAM’s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 årsmøde 2025 </a:t>
            </a: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fredag den 3. oktober 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på</a:t>
            </a: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 </a:t>
            </a: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Comwell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 i Kolding, hvor trivsel, arbejdsglæde og egenomsorg er </a:t>
            </a:r>
            <a:b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</a:b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i fokus. Her vil du bl.a. blive introduceret </a:t>
            </a:r>
            <a:r>
              <a:rPr lang="da-DK" sz="1500" dirty="0">
                <a:solidFill>
                  <a:srgbClr val="001450"/>
                </a:solidFill>
                <a:latin typeface="Atkinson Hyperlegible" pitchFamily="2" charset="0"/>
              </a:rPr>
              <a:t>t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il konkrete redskaber, </a:t>
            </a:r>
            <a:b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</a:b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der kan styrke både din og dine patienters sundhed og velvære.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solidFill>
                <a:srgbClr val="001450"/>
              </a:solidFill>
              <a:latin typeface="Atkinson Hyperlegibl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Det bliver en dag fyldt med spændende åbningstaler, to runder parallelsessioner omhandlende, hvad der rører sig i almen praksis, en inspirerende Ph.d.-cup og et festligt aftenarrangement med middag, musik og dans.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01450"/>
              </a:solidFill>
              <a:effectLst/>
              <a:uLnTx/>
              <a:uFillTx/>
              <a:latin typeface="Atkinson Hyperlegibl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 Vi håber på at se dig til en dag med masser indsigt og netværk!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4E24CB55-CA15-EFE9-B218-71200A2B7664}"/>
              </a:ext>
            </a:extLst>
          </p:cNvPr>
          <p:cNvSpPr txBox="1"/>
          <p:nvPr/>
        </p:nvSpPr>
        <p:spPr>
          <a:xfrm>
            <a:off x="2504331" y="5746122"/>
            <a:ext cx="1903413" cy="55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Læs mere om årsmødet </a:t>
            </a:r>
            <a:b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</a:b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og tilmeld dig her</a:t>
            </a:r>
          </a:p>
        </p:txBody>
      </p:sp>
      <p:sp>
        <p:nvSpPr>
          <p:cNvPr id="19" name="Kombinationstegning: figur 18">
            <a:extLst>
              <a:ext uri="{FF2B5EF4-FFF2-40B4-BE49-F238E27FC236}">
                <a16:creationId xmlns:a16="http://schemas.microsoft.com/office/drawing/2014/main" id="{2AD1BC2E-DACA-13E0-59F4-1BB3268B5B42}"/>
              </a:ext>
            </a:extLst>
          </p:cNvPr>
          <p:cNvSpPr/>
          <p:nvPr/>
        </p:nvSpPr>
        <p:spPr>
          <a:xfrm>
            <a:off x="3356601" y="4807120"/>
            <a:ext cx="3597310" cy="2055228"/>
          </a:xfrm>
          <a:custGeom>
            <a:avLst/>
            <a:gdLst>
              <a:gd name="connsiteX0" fmla="*/ 3557116 w 3567165"/>
              <a:gd name="connsiteY0" fmla="*/ 0 h 2029767"/>
              <a:gd name="connsiteX1" fmla="*/ 3567165 w 3567165"/>
              <a:gd name="connsiteY1" fmla="*/ 502418 h 2029767"/>
              <a:gd name="connsiteX2" fmla="*/ 3145134 w 3567165"/>
              <a:gd name="connsiteY2" fmla="*/ 763675 h 2029767"/>
              <a:gd name="connsiteX3" fmla="*/ 2411604 w 3567165"/>
              <a:gd name="connsiteY3" fmla="*/ 1366576 h 2029767"/>
              <a:gd name="connsiteX4" fmla="*/ 1838848 w 3567165"/>
              <a:gd name="connsiteY4" fmla="*/ 1627833 h 2029767"/>
              <a:gd name="connsiteX5" fmla="*/ 1245995 w 3567165"/>
              <a:gd name="connsiteY5" fmla="*/ 2029767 h 2029767"/>
              <a:gd name="connsiteX6" fmla="*/ 361740 w 3567165"/>
              <a:gd name="connsiteY6" fmla="*/ 2009671 h 2029767"/>
              <a:gd name="connsiteX7" fmla="*/ 0 w 3567165"/>
              <a:gd name="connsiteY7" fmla="*/ 1989574 h 2029767"/>
              <a:gd name="connsiteX8" fmla="*/ 733529 w 3567165"/>
              <a:gd name="connsiteY8" fmla="*/ 1517301 h 2029767"/>
              <a:gd name="connsiteX9" fmla="*/ 1366576 w 3567165"/>
              <a:gd name="connsiteY9" fmla="*/ 1245996 h 2029767"/>
              <a:gd name="connsiteX10" fmla="*/ 2361362 w 3567165"/>
              <a:gd name="connsiteY10" fmla="*/ 663191 h 2029767"/>
              <a:gd name="connsiteX11" fmla="*/ 3346101 w 3567165"/>
              <a:gd name="connsiteY11" fmla="*/ 90435 h 2029767"/>
              <a:gd name="connsiteX12" fmla="*/ 3557116 w 3567165"/>
              <a:gd name="connsiteY12" fmla="*/ 0 h 202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7165" h="2029767">
                <a:moveTo>
                  <a:pt x="3557116" y="0"/>
                </a:moveTo>
                <a:lnTo>
                  <a:pt x="3567165" y="502418"/>
                </a:lnTo>
                <a:lnTo>
                  <a:pt x="3145134" y="763675"/>
                </a:lnTo>
                <a:lnTo>
                  <a:pt x="2411604" y="1366576"/>
                </a:lnTo>
                <a:lnTo>
                  <a:pt x="1838848" y="1627833"/>
                </a:lnTo>
                <a:lnTo>
                  <a:pt x="1245995" y="2029767"/>
                </a:lnTo>
                <a:lnTo>
                  <a:pt x="361740" y="2009671"/>
                </a:lnTo>
                <a:lnTo>
                  <a:pt x="0" y="1989574"/>
                </a:lnTo>
                <a:lnTo>
                  <a:pt x="733529" y="1517301"/>
                </a:lnTo>
                <a:lnTo>
                  <a:pt x="1366576" y="1245996"/>
                </a:lnTo>
                <a:lnTo>
                  <a:pt x="2361362" y="663191"/>
                </a:lnTo>
                <a:lnTo>
                  <a:pt x="3346101" y="90435"/>
                </a:lnTo>
                <a:lnTo>
                  <a:pt x="3557116" y="0"/>
                </a:lnTo>
                <a:close/>
              </a:path>
            </a:pathLst>
          </a:custGeom>
          <a:solidFill>
            <a:srgbClr val="FAFFAA"/>
          </a:solidFill>
          <a:ln>
            <a:solidFill>
              <a:srgbClr val="FAFF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Billede 30" descr="Et billede, der indeholder Grafik, Font/skrifttype, mønster, cirkel&#10;&#10;Indhold genereret af kunstig intelligens kan være forkert.">
            <a:extLst>
              <a:ext uri="{FF2B5EF4-FFF2-40B4-BE49-F238E27FC236}">
                <a16:creationId xmlns:a16="http://schemas.microsoft.com/office/drawing/2014/main" id="{23AD3E86-64D8-5124-E562-5BF6CFAE5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37" y="5380618"/>
            <a:ext cx="1248524" cy="1248524"/>
          </a:xfrm>
          <a:prstGeom prst="roundRect">
            <a:avLst>
              <a:gd name="adj" fmla="val 7391"/>
            </a:avLst>
          </a:prstGeom>
        </p:spPr>
      </p:pic>
    </p:spTree>
    <p:extLst>
      <p:ext uri="{BB962C8B-B14F-4D97-AF65-F5344CB8AC3E}">
        <p14:creationId xmlns:p14="http://schemas.microsoft.com/office/powerpoint/2010/main" val="4883853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4DAA5A2068FA40974B9C7413EF5BAB" ma:contentTypeVersion="18" ma:contentTypeDescription="Opret et nyt dokument." ma:contentTypeScope="" ma:versionID="f44d1aa0bc52dc8f69f6699040f1c356">
  <xsd:schema xmlns:xsd="http://www.w3.org/2001/XMLSchema" xmlns:xs="http://www.w3.org/2001/XMLSchema" xmlns:p="http://schemas.microsoft.com/office/2006/metadata/properties" xmlns:ns2="e7ea2637-cb69-4d32-acaf-9fa97e91f580" xmlns:ns3="dca065b5-1cf3-4f86-a01a-67a8409c3bf9" targetNamespace="http://schemas.microsoft.com/office/2006/metadata/properties" ma:root="true" ma:fieldsID="ecb981703ffdd9b287277366621b17a7" ns2:_="" ns3:_="">
    <xsd:import namespace="e7ea2637-cb69-4d32-acaf-9fa97e91f580"/>
    <xsd:import namespace="dca065b5-1cf3-4f86-a01a-67a8409c3b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a2637-cb69-4d32-acaf-9fa97e91f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537a6b21-1115-4564-bf7e-867e79a63e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065b5-1cf3-4f86-a01a-67a8409c3bf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3ac5ed0-349c-40f8-b07a-9920c39f7ab6}" ma:internalName="TaxCatchAll" ma:showField="CatchAllData" ma:web="dca065b5-1cf3-4f86-a01a-67a8409c3b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a065b5-1cf3-4f86-a01a-67a8409c3bf9" xsi:nil="true"/>
    <lcf76f155ced4ddcb4097134ff3c332f xmlns="e7ea2637-cb69-4d32-acaf-9fa97e91f5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B90BE4-BC01-4CE7-AC0C-E378FA5FA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ea2637-cb69-4d32-acaf-9fa97e91f580"/>
    <ds:schemaRef ds:uri="dca065b5-1cf3-4f86-a01a-67a8409c3b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D01DC-7825-41CB-9101-8EEA9E235C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9616C0-35F7-4248-873D-A7C40133A224}">
  <ds:schemaRefs>
    <ds:schemaRef ds:uri="http://schemas.microsoft.com/office/2006/metadata/properties"/>
    <ds:schemaRef ds:uri="http://schemas.microsoft.com/office/infopath/2007/PartnerControls"/>
    <ds:schemaRef ds:uri="dca065b5-1cf3-4f86-a01a-67a8409c3bf9"/>
    <ds:schemaRef ds:uri="e7ea2637-cb69-4d32-acaf-9fa97e91f5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Atkinson Hyperlegible</vt:lpstr>
      <vt:lpstr>Calibri</vt:lpstr>
      <vt:lpstr>Calibri Light</vt:lpstr>
      <vt:lpstr>1_Office-tema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Mie</dc:creator>
  <cp:lastModifiedBy>Sanne Bernard</cp:lastModifiedBy>
  <cp:revision>3</cp:revision>
  <dcterms:created xsi:type="dcterms:W3CDTF">2025-03-27T14:40:08Z</dcterms:created>
  <dcterms:modified xsi:type="dcterms:W3CDTF">2025-04-23T10:50:59Z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0x010100DF4DAA5A2068FA40974B9C7413EF5BAB</vt:lpwstr>
  </property>
  <property fmtid="{D5CDD505-2E9C-101B-9397-08002B2CF9AE}" pid="3" name="MediaServiceImageTags">
    <vt:lpwstr/>
  </property>
</Properties>
</file>