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FAA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939647-73CC-8277-963F-01969E6D8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E753DE2-4645-9120-6455-E32ED2D94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C1783A-02C9-B39B-B109-A45010B6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317B5D8-4313-A77C-5EEF-FAB64D3C4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2E47E8-64F8-9F52-E372-2F42F2CE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576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91BA3-766F-FEA9-1308-436DA566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75801AD-6DAB-746A-12B4-14ABA10E9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0FAA71-19E7-75E7-7FD9-D9BB65AB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339D77-C3F2-411B-AF0A-F049BA4FC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A2A2E6F-A639-2B9E-5177-FC4803F9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157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BEBDFE6-A31D-B573-83BC-7E9C5B35E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1466B9F-09D6-D9D1-6D58-811FD31E1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BF4BDB8-52E5-454B-5981-82CF9FEA0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FE380C-FC2C-2D22-D9C2-F7A78BC4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32D40A2-3D06-2EB9-42E1-28CE047E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30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DD938-F0A5-6552-9804-3B8E17B6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FE318B-0399-302D-B51A-496038BEB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41AD62-FAE4-0946-172A-132031A2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FE1C463-BA72-41FD-4D96-3BCE0DCD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A13B954-BD98-9393-3922-2BC680A6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504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1B58E-BF26-54B2-E45B-7C56768F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8DA713-DE7C-2652-008C-EEDCF1658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57CD69F-90A6-6793-3E9C-E52662CE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CD21D81-9AE9-572C-D90B-D0F1A2C7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EC48B4-3F2B-EF68-5B5B-2D4D5E52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942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CF0D5-7537-5774-2DE6-74B6543A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7737D5-7FF6-3F78-E7D0-B8B03550B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E3C0978-E887-5A0D-6035-26EDA8C92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EF1D59-ECCB-7085-7805-5457013D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3A48AD1-415D-CA04-CEA1-4114ABCDB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871A926-3694-91EF-5845-E0250450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200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A606D-2B4E-269C-326F-883E71D1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2F6DD4D-4C31-B391-1F96-23AF5F0BA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745BBF3-8470-910E-5822-D61AF4980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3AAF684-23DE-BF8C-67FF-70E15F0FF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DB91C3A-70FF-0EFC-A958-2D7EF038A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CCD6157-11EB-1211-D421-2E31A373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31AE2E8-F95D-EADD-37BD-7922A97D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68DB9E1-E788-D0EA-A4FE-22692CC2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021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57007-6754-3210-8B34-48245629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32E1D73-4BFB-A07E-737B-A5EB10A9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40AF36D-371F-F18C-856D-AD69A978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4E17B50-3373-9E58-F9A2-535CE8AF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416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0923E6C-D2ED-9DE7-7E6C-3EB0581D9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D90EDED-7683-A30C-2C2C-85AE1D04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BA4240A-0075-36D1-F753-BF1A01BB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412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5D88B-F310-E325-E1E2-1AAAAB48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648E2F-462C-1010-70D8-B81B57F8C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207A44C-E45F-26E2-7A68-7DD0E5DDB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FB8F22D-3F61-B730-AD80-F8D7DD2A9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8C5FC87-2B97-5D3E-2F61-2B9317B2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2762DCD-B263-F341-1D55-34BB89D8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337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BE5BF-13D1-3963-5976-B80C143A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4A4B995-02F5-DEA1-54FE-DEA289862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69613BE-25D7-6D5C-803C-706FD893A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963F32A-1FB0-569E-E81B-10FCDB7B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F962ADD-6AD6-D21E-1A7E-7FB4FD2F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53231BA-5111-C280-0710-FED0B784D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658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A94E59E-47FB-8ED3-E0C3-2A8B9EEF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F3DBD4-303B-25B2-2DCC-BA0B203BF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393F60-EA99-FF87-A7CB-989BF0933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1AAC-6B63-4DDD-9EC4-43919EAFB365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C96FAEC-56EF-2F73-CF78-70EC0A1FC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A9CC6F-915C-78C5-3634-0469AE531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6E47D-6FA0-47A0-A214-64AE638769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286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B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mbinationstegning: figur 3">
            <a:extLst>
              <a:ext uri="{FF2B5EF4-FFF2-40B4-BE49-F238E27FC236}">
                <a16:creationId xmlns:a16="http://schemas.microsoft.com/office/drawing/2014/main" id="{34C4CE85-290C-1630-41D1-67EDDAC5DCAB}"/>
              </a:ext>
            </a:extLst>
          </p:cNvPr>
          <p:cNvSpPr/>
          <p:nvPr/>
        </p:nvSpPr>
        <p:spPr>
          <a:xfrm rot="21230074">
            <a:off x="26461" y="1672848"/>
            <a:ext cx="2807036" cy="1061895"/>
          </a:xfrm>
          <a:custGeom>
            <a:avLst/>
            <a:gdLst>
              <a:gd name="connsiteX0" fmla="*/ 6913266 w 6943411"/>
              <a:gd name="connsiteY0" fmla="*/ 1376624 h 1376624"/>
              <a:gd name="connsiteX1" fmla="*/ 6943411 w 6943411"/>
              <a:gd name="connsiteY1" fmla="*/ 1004835 h 1376624"/>
              <a:gd name="connsiteX2" fmla="*/ 5807947 w 6943411"/>
              <a:gd name="connsiteY2" fmla="*/ 904352 h 1376624"/>
              <a:gd name="connsiteX3" fmla="*/ 4893547 w 6943411"/>
              <a:gd name="connsiteY3" fmla="*/ 914400 h 1376624"/>
              <a:gd name="connsiteX4" fmla="*/ 3677696 w 6943411"/>
              <a:gd name="connsiteY4" fmla="*/ 693337 h 1376624"/>
              <a:gd name="connsiteX5" fmla="*/ 2059912 w 6943411"/>
              <a:gd name="connsiteY5" fmla="*/ 492370 h 1376624"/>
              <a:gd name="connsiteX6" fmla="*/ 673239 w 6943411"/>
              <a:gd name="connsiteY6" fmla="*/ 110532 h 1376624"/>
              <a:gd name="connsiteX7" fmla="*/ 0 w 6943411"/>
              <a:gd name="connsiteY7" fmla="*/ 0 h 1376624"/>
              <a:gd name="connsiteX8" fmla="*/ 10048 w 6943411"/>
              <a:gd name="connsiteY8" fmla="*/ 834013 h 1376624"/>
              <a:gd name="connsiteX9" fmla="*/ 622997 w 6943411"/>
              <a:gd name="connsiteY9" fmla="*/ 944545 h 1376624"/>
              <a:gd name="connsiteX10" fmla="*/ 1919235 w 6943411"/>
              <a:gd name="connsiteY10" fmla="*/ 1125416 h 1376624"/>
              <a:gd name="connsiteX11" fmla="*/ 3406391 w 6943411"/>
              <a:gd name="connsiteY11" fmla="*/ 1276141 h 1376624"/>
              <a:gd name="connsiteX12" fmla="*/ 5757705 w 6943411"/>
              <a:gd name="connsiteY12" fmla="*/ 1326383 h 1376624"/>
              <a:gd name="connsiteX13" fmla="*/ 6913266 w 6943411"/>
              <a:gd name="connsiteY13" fmla="*/ 1376624 h 137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43411" h="1376624">
                <a:moveTo>
                  <a:pt x="6913266" y="1376624"/>
                </a:moveTo>
                <a:lnTo>
                  <a:pt x="6943411" y="1004835"/>
                </a:lnTo>
                <a:lnTo>
                  <a:pt x="5807947" y="904352"/>
                </a:lnTo>
                <a:lnTo>
                  <a:pt x="4893547" y="914400"/>
                </a:lnTo>
                <a:lnTo>
                  <a:pt x="3677696" y="693337"/>
                </a:lnTo>
                <a:lnTo>
                  <a:pt x="2059912" y="492370"/>
                </a:lnTo>
                <a:lnTo>
                  <a:pt x="673239" y="110532"/>
                </a:lnTo>
                <a:lnTo>
                  <a:pt x="0" y="0"/>
                </a:lnTo>
                <a:lnTo>
                  <a:pt x="10048" y="834013"/>
                </a:lnTo>
                <a:lnTo>
                  <a:pt x="622997" y="944545"/>
                </a:lnTo>
                <a:lnTo>
                  <a:pt x="1919235" y="1125416"/>
                </a:lnTo>
                <a:lnTo>
                  <a:pt x="3406391" y="1276141"/>
                </a:lnTo>
                <a:lnTo>
                  <a:pt x="5757705" y="1326383"/>
                </a:lnTo>
                <a:lnTo>
                  <a:pt x="6913266" y="1376624"/>
                </a:lnTo>
                <a:close/>
              </a:path>
            </a:pathLst>
          </a:custGeom>
          <a:solidFill>
            <a:srgbClr val="FAFFAA"/>
          </a:solidFill>
          <a:ln>
            <a:solidFill>
              <a:srgbClr val="FAFF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A5D21BE-6353-75E2-B91A-F976A78EF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9197" y="1555774"/>
            <a:ext cx="3746452" cy="3746452"/>
          </a:xfrm>
          <a:prstGeom prst="rect">
            <a:avLst/>
          </a:prstGeom>
        </p:spPr>
      </p:pic>
      <p:sp>
        <p:nvSpPr>
          <p:cNvPr id="6" name="Kombinationstegning: figur 5">
            <a:extLst>
              <a:ext uri="{FF2B5EF4-FFF2-40B4-BE49-F238E27FC236}">
                <a16:creationId xmlns:a16="http://schemas.microsoft.com/office/drawing/2014/main" id="{3716CED6-0758-7D9F-0696-B9C0F9CF4AAB}"/>
              </a:ext>
            </a:extLst>
          </p:cNvPr>
          <p:cNvSpPr/>
          <p:nvPr/>
        </p:nvSpPr>
        <p:spPr>
          <a:xfrm>
            <a:off x="7108917" y="-16547"/>
            <a:ext cx="1267734" cy="1623116"/>
          </a:xfrm>
          <a:custGeom>
            <a:avLst/>
            <a:gdLst>
              <a:gd name="connsiteX0" fmla="*/ 1000125 w 1390650"/>
              <a:gd name="connsiteY0" fmla="*/ 1095375 h 1133475"/>
              <a:gd name="connsiteX1" fmla="*/ 561975 w 1390650"/>
              <a:gd name="connsiteY1" fmla="*/ 714375 h 1133475"/>
              <a:gd name="connsiteX2" fmla="*/ 342900 w 1390650"/>
              <a:gd name="connsiteY2" fmla="*/ 390525 h 1133475"/>
              <a:gd name="connsiteX3" fmla="*/ 0 w 1390650"/>
              <a:gd name="connsiteY3" fmla="*/ 19050 h 1133475"/>
              <a:gd name="connsiteX4" fmla="*/ 838200 w 1390650"/>
              <a:gd name="connsiteY4" fmla="*/ 0 h 1133475"/>
              <a:gd name="connsiteX5" fmla="*/ 1047750 w 1390650"/>
              <a:gd name="connsiteY5" fmla="*/ 647700 h 1133475"/>
              <a:gd name="connsiteX6" fmla="*/ 1247775 w 1390650"/>
              <a:gd name="connsiteY6" fmla="*/ 990600 h 1133475"/>
              <a:gd name="connsiteX7" fmla="*/ 1390650 w 1390650"/>
              <a:gd name="connsiteY7" fmla="*/ 1133475 h 1133475"/>
              <a:gd name="connsiteX8" fmla="*/ 1000125 w 1390650"/>
              <a:gd name="connsiteY8" fmla="*/ 10953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0650" h="1133475">
                <a:moveTo>
                  <a:pt x="1000125" y="1095375"/>
                </a:moveTo>
                <a:lnTo>
                  <a:pt x="561975" y="714375"/>
                </a:lnTo>
                <a:lnTo>
                  <a:pt x="342900" y="390525"/>
                </a:lnTo>
                <a:lnTo>
                  <a:pt x="0" y="19050"/>
                </a:lnTo>
                <a:lnTo>
                  <a:pt x="838200" y="0"/>
                </a:lnTo>
                <a:lnTo>
                  <a:pt x="1047750" y="647700"/>
                </a:lnTo>
                <a:lnTo>
                  <a:pt x="1247775" y="990600"/>
                </a:lnTo>
                <a:lnTo>
                  <a:pt x="1390650" y="1133475"/>
                </a:lnTo>
                <a:lnTo>
                  <a:pt x="1000125" y="1095375"/>
                </a:lnTo>
                <a:close/>
              </a:path>
            </a:pathLst>
          </a:custGeom>
          <a:solidFill>
            <a:srgbClr val="FAFFAA"/>
          </a:solidFill>
          <a:ln>
            <a:solidFill>
              <a:srgbClr val="FAFF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Kombinationstegning: figur 8">
            <a:extLst>
              <a:ext uri="{FF2B5EF4-FFF2-40B4-BE49-F238E27FC236}">
                <a16:creationId xmlns:a16="http://schemas.microsoft.com/office/drawing/2014/main" id="{BCEB23B0-93B7-6E92-CDAD-21711A33493C}"/>
              </a:ext>
            </a:extLst>
          </p:cNvPr>
          <p:cNvSpPr/>
          <p:nvPr/>
        </p:nvSpPr>
        <p:spPr>
          <a:xfrm>
            <a:off x="9706613" y="1"/>
            <a:ext cx="529355" cy="1563126"/>
          </a:xfrm>
          <a:custGeom>
            <a:avLst/>
            <a:gdLst>
              <a:gd name="connsiteX0" fmla="*/ 279919 w 615821"/>
              <a:gd name="connsiteY0" fmla="*/ 1101013 h 1119674"/>
              <a:gd name="connsiteX1" fmla="*/ 419878 w 615821"/>
              <a:gd name="connsiteY1" fmla="*/ 699796 h 1119674"/>
              <a:gd name="connsiteX2" fmla="*/ 578498 w 615821"/>
              <a:gd name="connsiteY2" fmla="*/ 251927 h 1119674"/>
              <a:gd name="connsiteX3" fmla="*/ 615821 w 615821"/>
              <a:gd name="connsiteY3" fmla="*/ 0 h 1119674"/>
              <a:gd name="connsiteX4" fmla="*/ 46653 w 615821"/>
              <a:gd name="connsiteY4" fmla="*/ 18662 h 1119674"/>
              <a:gd name="connsiteX5" fmla="*/ 55984 w 615821"/>
              <a:gd name="connsiteY5" fmla="*/ 317241 h 1119674"/>
              <a:gd name="connsiteX6" fmla="*/ 46653 w 615821"/>
              <a:gd name="connsiteY6" fmla="*/ 541176 h 1119674"/>
              <a:gd name="connsiteX7" fmla="*/ 55984 w 615821"/>
              <a:gd name="connsiteY7" fmla="*/ 867747 h 1119674"/>
              <a:gd name="connsiteX8" fmla="*/ 0 w 615821"/>
              <a:gd name="connsiteY8" fmla="*/ 1119674 h 1119674"/>
              <a:gd name="connsiteX9" fmla="*/ 279919 w 615821"/>
              <a:gd name="connsiteY9" fmla="*/ 1101013 h 111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5821" h="1119674">
                <a:moveTo>
                  <a:pt x="279919" y="1101013"/>
                </a:moveTo>
                <a:lnTo>
                  <a:pt x="419878" y="699796"/>
                </a:lnTo>
                <a:lnTo>
                  <a:pt x="578498" y="251927"/>
                </a:lnTo>
                <a:lnTo>
                  <a:pt x="615821" y="0"/>
                </a:lnTo>
                <a:lnTo>
                  <a:pt x="46653" y="18662"/>
                </a:lnTo>
                <a:lnTo>
                  <a:pt x="55984" y="317241"/>
                </a:lnTo>
                <a:lnTo>
                  <a:pt x="46653" y="541176"/>
                </a:lnTo>
                <a:lnTo>
                  <a:pt x="55984" y="867747"/>
                </a:lnTo>
                <a:lnTo>
                  <a:pt x="0" y="1119674"/>
                </a:lnTo>
                <a:lnTo>
                  <a:pt x="279919" y="1101013"/>
                </a:lnTo>
                <a:close/>
              </a:path>
            </a:pathLst>
          </a:custGeom>
          <a:solidFill>
            <a:srgbClr val="FAFFAA"/>
          </a:solidFill>
          <a:ln>
            <a:solidFill>
              <a:srgbClr val="FAFF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Kombinationstegning: figur 9">
            <a:extLst>
              <a:ext uri="{FF2B5EF4-FFF2-40B4-BE49-F238E27FC236}">
                <a16:creationId xmlns:a16="http://schemas.microsoft.com/office/drawing/2014/main" id="{1CFBAEDD-6655-E051-DF7D-E4B00F84E6D2}"/>
              </a:ext>
            </a:extLst>
          </p:cNvPr>
          <p:cNvSpPr/>
          <p:nvPr/>
        </p:nvSpPr>
        <p:spPr>
          <a:xfrm rot="20589320">
            <a:off x="11455950" y="1266490"/>
            <a:ext cx="779254" cy="536573"/>
          </a:xfrm>
          <a:custGeom>
            <a:avLst/>
            <a:gdLst>
              <a:gd name="connsiteX0" fmla="*/ 83976 w 718457"/>
              <a:gd name="connsiteY0" fmla="*/ 335903 h 746449"/>
              <a:gd name="connsiteX1" fmla="*/ 429208 w 718457"/>
              <a:gd name="connsiteY1" fmla="*/ 130629 h 746449"/>
              <a:gd name="connsiteX2" fmla="*/ 718457 w 718457"/>
              <a:gd name="connsiteY2" fmla="*/ 0 h 746449"/>
              <a:gd name="connsiteX3" fmla="*/ 690466 w 718457"/>
              <a:gd name="connsiteY3" fmla="*/ 531845 h 746449"/>
              <a:gd name="connsiteX4" fmla="*/ 475862 w 718457"/>
              <a:gd name="connsiteY4" fmla="*/ 587829 h 746449"/>
              <a:gd name="connsiteX5" fmla="*/ 0 w 718457"/>
              <a:gd name="connsiteY5" fmla="*/ 746449 h 746449"/>
              <a:gd name="connsiteX6" fmla="*/ 83976 w 718457"/>
              <a:gd name="connsiteY6" fmla="*/ 335903 h 74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457" h="746449">
                <a:moveTo>
                  <a:pt x="83976" y="335903"/>
                </a:moveTo>
                <a:lnTo>
                  <a:pt x="429208" y="130629"/>
                </a:lnTo>
                <a:lnTo>
                  <a:pt x="718457" y="0"/>
                </a:lnTo>
                <a:lnTo>
                  <a:pt x="690466" y="531845"/>
                </a:lnTo>
                <a:lnTo>
                  <a:pt x="475862" y="587829"/>
                </a:lnTo>
                <a:lnTo>
                  <a:pt x="0" y="746449"/>
                </a:lnTo>
                <a:lnTo>
                  <a:pt x="83976" y="335903"/>
                </a:lnTo>
                <a:close/>
              </a:path>
            </a:pathLst>
          </a:custGeom>
          <a:solidFill>
            <a:srgbClr val="FAFFAA"/>
          </a:solidFill>
          <a:ln>
            <a:solidFill>
              <a:srgbClr val="FAFF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Kombinationstegning: figur 10">
            <a:extLst>
              <a:ext uri="{FF2B5EF4-FFF2-40B4-BE49-F238E27FC236}">
                <a16:creationId xmlns:a16="http://schemas.microsoft.com/office/drawing/2014/main" id="{98421928-4C06-9AF6-EB1C-748EDBCF212A}"/>
              </a:ext>
            </a:extLst>
          </p:cNvPr>
          <p:cNvSpPr/>
          <p:nvPr/>
        </p:nvSpPr>
        <p:spPr>
          <a:xfrm>
            <a:off x="11442583" y="2617669"/>
            <a:ext cx="749417" cy="424975"/>
          </a:xfrm>
          <a:custGeom>
            <a:avLst/>
            <a:gdLst>
              <a:gd name="connsiteX0" fmla="*/ 18661 w 653143"/>
              <a:gd name="connsiteY0" fmla="*/ 27992 h 569167"/>
              <a:gd name="connsiteX1" fmla="*/ 326571 w 653143"/>
              <a:gd name="connsiteY1" fmla="*/ 46653 h 569167"/>
              <a:gd name="connsiteX2" fmla="*/ 531845 w 653143"/>
              <a:gd name="connsiteY2" fmla="*/ 0 h 569167"/>
              <a:gd name="connsiteX3" fmla="*/ 653143 w 653143"/>
              <a:gd name="connsiteY3" fmla="*/ 0 h 569167"/>
              <a:gd name="connsiteX4" fmla="*/ 653143 w 653143"/>
              <a:gd name="connsiteY4" fmla="*/ 569167 h 569167"/>
              <a:gd name="connsiteX5" fmla="*/ 382555 w 653143"/>
              <a:gd name="connsiteY5" fmla="*/ 503853 h 569167"/>
              <a:gd name="connsiteX6" fmla="*/ 65314 w 653143"/>
              <a:gd name="connsiteY6" fmla="*/ 494522 h 569167"/>
              <a:gd name="connsiteX7" fmla="*/ 0 w 653143"/>
              <a:gd name="connsiteY7" fmla="*/ 419878 h 569167"/>
              <a:gd name="connsiteX8" fmla="*/ 18661 w 653143"/>
              <a:gd name="connsiteY8" fmla="*/ 27992 h 56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143" h="569167">
                <a:moveTo>
                  <a:pt x="18661" y="27992"/>
                </a:moveTo>
                <a:lnTo>
                  <a:pt x="326571" y="46653"/>
                </a:lnTo>
                <a:lnTo>
                  <a:pt x="531845" y="0"/>
                </a:lnTo>
                <a:lnTo>
                  <a:pt x="653143" y="0"/>
                </a:lnTo>
                <a:lnTo>
                  <a:pt x="653143" y="569167"/>
                </a:lnTo>
                <a:lnTo>
                  <a:pt x="382555" y="503853"/>
                </a:lnTo>
                <a:lnTo>
                  <a:pt x="65314" y="494522"/>
                </a:lnTo>
                <a:lnTo>
                  <a:pt x="0" y="419878"/>
                </a:lnTo>
                <a:lnTo>
                  <a:pt x="18661" y="27992"/>
                </a:lnTo>
                <a:close/>
              </a:path>
            </a:pathLst>
          </a:custGeom>
          <a:solidFill>
            <a:srgbClr val="FAFFAA"/>
          </a:solidFill>
          <a:ln>
            <a:solidFill>
              <a:srgbClr val="FAFF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Kombinationstegning: figur 11">
            <a:extLst>
              <a:ext uri="{FF2B5EF4-FFF2-40B4-BE49-F238E27FC236}">
                <a16:creationId xmlns:a16="http://schemas.microsoft.com/office/drawing/2014/main" id="{F086A68B-8D65-798D-E318-7C48424253D5}"/>
              </a:ext>
            </a:extLst>
          </p:cNvPr>
          <p:cNvSpPr/>
          <p:nvPr/>
        </p:nvSpPr>
        <p:spPr>
          <a:xfrm>
            <a:off x="11532201" y="3900197"/>
            <a:ext cx="646351" cy="685925"/>
          </a:xfrm>
          <a:custGeom>
            <a:avLst/>
            <a:gdLst>
              <a:gd name="connsiteX0" fmla="*/ 9330 w 653142"/>
              <a:gd name="connsiteY0" fmla="*/ 587829 h 858417"/>
              <a:gd name="connsiteX1" fmla="*/ 9330 w 653142"/>
              <a:gd name="connsiteY1" fmla="*/ 149290 h 858417"/>
              <a:gd name="connsiteX2" fmla="*/ 0 w 653142"/>
              <a:gd name="connsiteY2" fmla="*/ 0 h 858417"/>
              <a:gd name="connsiteX3" fmla="*/ 177281 w 653142"/>
              <a:gd name="connsiteY3" fmla="*/ 93306 h 858417"/>
              <a:gd name="connsiteX4" fmla="*/ 438538 w 653142"/>
              <a:gd name="connsiteY4" fmla="*/ 186613 h 858417"/>
              <a:gd name="connsiteX5" fmla="*/ 653142 w 653142"/>
              <a:gd name="connsiteY5" fmla="*/ 251927 h 858417"/>
              <a:gd name="connsiteX6" fmla="*/ 643812 w 653142"/>
              <a:gd name="connsiteY6" fmla="*/ 858417 h 858417"/>
              <a:gd name="connsiteX7" fmla="*/ 429208 w 653142"/>
              <a:gd name="connsiteY7" fmla="*/ 765110 h 858417"/>
              <a:gd name="connsiteX8" fmla="*/ 270587 w 653142"/>
              <a:gd name="connsiteY8" fmla="*/ 690466 h 858417"/>
              <a:gd name="connsiteX9" fmla="*/ 149289 w 653142"/>
              <a:gd name="connsiteY9" fmla="*/ 643813 h 858417"/>
              <a:gd name="connsiteX10" fmla="*/ 9330 w 653142"/>
              <a:gd name="connsiteY10" fmla="*/ 587829 h 85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3142" h="858417">
                <a:moveTo>
                  <a:pt x="9330" y="587829"/>
                </a:moveTo>
                <a:lnTo>
                  <a:pt x="9330" y="149290"/>
                </a:lnTo>
                <a:lnTo>
                  <a:pt x="0" y="0"/>
                </a:lnTo>
                <a:lnTo>
                  <a:pt x="177281" y="93306"/>
                </a:lnTo>
                <a:lnTo>
                  <a:pt x="438538" y="186613"/>
                </a:lnTo>
                <a:lnTo>
                  <a:pt x="653142" y="251927"/>
                </a:lnTo>
                <a:lnTo>
                  <a:pt x="643812" y="858417"/>
                </a:lnTo>
                <a:lnTo>
                  <a:pt x="429208" y="765110"/>
                </a:lnTo>
                <a:lnTo>
                  <a:pt x="270587" y="690466"/>
                </a:lnTo>
                <a:lnTo>
                  <a:pt x="149289" y="643813"/>
                </a:lnTo>
                <a:lnTo>
                  <a:pt x="9330" y="587829"/>
                </a:lnTo>
                <a:close/>
              </a:path>
            </a:pathLst>
          </a:custGeom>
          <a:solidFill>
            <a:srgbClr val="FAFFAA"/>
          </a:solidFill>
          <a:ln>
            <a:solidFill>
              <a:srgbClr val="FAFF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Kombinationstegning: figur 13">
            <a:extLst>
              <a:ext uri="{FF2B5EF4-FFF2-40B4-BE49-F238E27FC236}">
                <a16:creationId xmlns:a16="http://schemas.microsoft.com/office/drawing/2014/main" id="{BFE9B854-242A-DCCF-005D-52C11C7A0C83}"/>
              </a:ext>
            </a:extLst>
          </p:cNvPr>
          <p:cNvSpPr/>
          <p:nvPr/>
        </p:nvSpPr>
        <p:spPr>
          <a:xfrm>
            <a:off x="10528610" y="5272186"/>
            <a:ext cx="1304802" cy="1585813"/>
          </a:xfrm>
          <a:custGeom>
            <a:avLst/>
            <a:gdLst>
              <a:gd name="connsiteX0" fmla="*/ 0 w 1399592"/>
              <a:gd name="connsiteY0" fmla="*/ 18661 h 1156996"/>
              <a:gd name="connsiteX1" fmla="*/ 541176 w 1399592"/>
              <a:gd name="connsiteY1" fmla="*/ 0 h 1156996"/>
              <a:gd name="connsiteX2" fmla="*/ 783772 w 1399592"/>
              <a:gd name="connsiteY2" fmla="*/ 223935 h 1156996"/>
              <a:gd name="connsiteX3" fmla="*/ 1091682 w 1399592"/>
              <a:gd name="connsiteY3" fmla="*/ 774441 h 1156996"/>
              <a:gd name="connsiteX4" fmla="*/ 1399592 w 1399592"/>
              <a:gd name="connsiteY4" fmla="*/ 1156996 h 1156996"/>
              <a:gd name="connsiteX5" fmla="*/ 587829 w 1399592"/>
              <a:gd name="connsiteY5" fmla="*/ 1138335 h 1156996"/>
              <a:gd name="connsiteX6" fmla="*/ 382555 w 1399592"/>
              <a:gd name="connsiteY6" fmla="*/ 709127 h 1156996"/>
              <a:gd name="connsiteX7" fmla="*/ 289249 w 1399592"/>
              <a:gd name="connsiteY7" fmla="*/ 363894 h 1156996"/>
              <a:gd name="connsiteX8" fmla="*/ 0 w 1399592"/>
              <a:gd name="connsiteY8" fmla="*/ 18661 h 115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9592" h="1156996">
                <a:moveTo>
                  <a:pt x="0" y="18661"/>
                </a:moveTo>
                <a:lnTo>
                  <a:pt x="541176" y="0"/>
                </a:lnTo>
                <a:lnTo>
                  <a:pt x="783772" y="223935"/>
                </a:lnTo>
                <a:lnTo>
                  <a:pt x="1091682" y="774441"/>
                </a:lnTo>
                <a:lnTo>
                  <a:pt x="1399592" y="1156996"/>
                </a:lnTo>
                <a:lnTo>
                  <a:pt x="587829" y="1138335"/>
                </a:lnTo>
                <a:lnTo>
                  <a:pt x="382555" y="709127"/>
                </a:lnTo>
                <a:lnTo>
                  <a:pt x="289249" y="363894"/>
                </a:lnTo>
                <a:lnTo>
                  <a:pt x="0" y="18661"/>
                </a:lnTo>
                <a:close/>
              </a:path>
            </a:pathLst>
          </a:custGeom>
          <a:solidFill>
            <a:srgbClr val="FAFFAA"/>
          </a:solidFill>
          <a:ln>
            <a:solidFill>
              <a:srgbClr val="FAFF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Kombinationstegning: figur 14">
            <a:extLst>
              <a:ext uri="{FF2B5EF4-FFF2-40B4-BE49-F238E27FC236}">
                <a16:creationId xmlns:a16="http://schemas.microsoft.com/office/drawing/2014/main" id="{6A48DE47-A089-CADE-CAEF-E0F505DCC83C}"/>
              </a:ext>
            </a:extLst>
          </p:cNvPr>
          <p:cNvSpPr/>
          <p:nvPr/>
        </p:nvSpPr>
        <p:spPr>
          <a:xfrm>
            <a:off x="9490825" y="5255710"/>
            <a:ext cx="290772" cy="1602290"/>
          </a:xfrm>
          <a:custGeom>
            <a:avLst/>
            <a:gdLst>
              <a:gd name="connsiteX0" fmla="*/ 93307 w 363894"/>
              <a:gd name="connsiteY0" fmla="*/ 18661 h 1129004"/>
              <a:gd name="connsiteX1" fmla="*/ 46653 w 363894"/>
              <a:gd name="connsiteY1" fmla="*/ 326571 h 1129004"/>
              <a:gd name="connsiteX2" fmla="*/ 55984 w 363894"/>
              <a:gd name="connsiteY2" fmla="*/ 634482 h 1129004"/>
              <a:gd name="connsiteX3" fmla="*/ 9331 w 363894"/>
              <a:gd name="connsiteY3" fmla="*/ 793102 h 1129004"/>
              <a:gd name="connsiteX4" fmla="*/ 0 w 363894"/>
              <a:gd name="connsiteY4" fmla="*/ 1129004 h 1129004"/>
              <a:gd name="connsiteX5" fmla="*/ 363894 w 363894"/>
              <a:gd name="connsiteY5" fmla="*/ 1129004 h 1129004"/>
              <a:gd name="connsiteX6" fmla="*/ 317241 w 363894"/>
              <a:gd name="connsiteY6" fmla="*/ 755780 h 1129004"/>
              <a:gd name="connsiteX7" fmla="*/ 289249 w 363894"/>
              <a:gd name="connsiteY7" fmla="*/ 438539 h 1129004"/>
              <a:gd name="connsiteX8" fmla="*/ 289249 w 363894"/>
              <a:gd name="connsiteY8" fmla="*/ 177282 h 1129004"/>
              <a:gd name="connsiteX9" fmla="*/ 270588 w 363894"/>
              <a:gd name="connsiteY9" fmla="*/ 0 h 1129004"/>
              <a:gd name="connsiteX10" fmla="*/ 93307 w 363894"/>
              <a:gd name="connsiteY10" fmla="*/ 18661 h 112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894" h="1129004">
                <a:moveTo>
                  <a:pt x="93307" y="18661"/>
                </a:moveTo>
                <a:lnTo>
                  <a:pt x="46653" y="326571"/>
                </a:lnTo>
                <a:lnTo>
                  <a:pt x="55984" y="634482"/>
                </a:lnTo>
                <a:lnTo>
                  <a:pt x="9331" y="793102"/>
                </a:lnTo>
                <a:lnTo>
                  <a:pt x="0" y="1129004"/>
                </a:lnTo>
                <a:lnTo>
                  <a:pt x="363894" y="1129004"/>
                </a:lnTo>
                <a:lnTo>
                  <a:pt x="317241" y="755780"/>
                </a:lnTo>
                <a:lnTo>
                  <a:pt x="289249" y="438539"/>
                </a:lnTo>
                <a:lnTo>
                  <a:pt x="289249" y="177282"/>
                </a:lnTo>
                <a:lnTo>
                  <a:pt x="270588" y="0"/>
                </a:lnTo>
                <a:lnTo>
                  <a:pt x="93307" y="18661"/>
                </a:lnTo>
                <a:close/>
              </a:path>
            </a:pathLst>
          </a:custGeom>
          <a:gradFill flip="none" rotWithShape="1">
            <a:gsLst>
              <a:gs pos="0">
                <a:srgbClr val="8CB241">
                  <a:shade val="30000"/>
                  <a:satMod val="115000"/>
                </a:srgbClr>
              </a:gs>
              <a:gs pos="50000">
                <a:srgbClr val="8CB241">
                  <a:shade val="67500"/>
                  <a:satMod val="115000"/>
                </a:srgbClr>
              </a:gs>
              <a:gs pos="100000">
                <a:srgbClr val="8CB241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rgbClr val="687A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Kombinationstegning: figur 15">
            <a:extLst>
              <a:ext uri="{FF2B5EF4-FFF2-40B4-BE49-F238E27FC236}">
                <a16:creationId xmlns:a16="http://schemas.microsoft.com/office/drawing/2014/main" id="{D1C8D63D-A5D2-02C4-AA3D-D504849A512C}"/>
              </a:ext>
            </a:extLst>
          </p:cNvPr>
          <p:cNvSpPr/>
          <p:nvPr/>
        </p:nvSpPr>
        <p:spPr>
          <a:xfrm rot="10453150">
            <a:off x="9566465" y="5226714"/>
            <a:ext cx="135913" cy="90947"/>
          </a:xfrm>
          <a:custGeom>
            <a:avLst/>
            <a:gdLst>
              <a:gd name="connsiteX0" fmla="*/ 0 w 173904"/>
              <a:gd name="connsiteY0" fmla="*/ 78537 h 78537"/>
              <a:gd name="connsiteX1" fmla="*/ 154270 w 173904"/>
              <a:gd name="connsiteY1" fmla="*/ 47683 h 78537"/>
              <a:gd name="connsiteX2" fmla="*/ 173904 w 173904"/>
              <a:gd name="connsiteY2" fmla="*/ 0 h 78537"/>
              <a:gd name="connsiteX3" fmla="*/ 25244 w 173904"/>
              <a:gd name="connsiteY3" fmla="*/ 11219 h 78537"/>
              <a:gd name="connsiteX4" fmla="*/ 0 w 173904"/>
              <a:gd name="connsiteY4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904" h="78537">
                <a:moveTo>
                  <a:pt x="0" y="78537"/>
                </a:moveTo>
                <a:lnTo>
                  <a:pt x="154270" y="47683"/>
                </a:lnTo>
                <a:lnTo>
                  <a:pt x="173904" y="0"/>
                </a:lnTo>
                <a:lnTo>
                  <a:pt x="25244" y="11219"/>
                </a:lnTo>
                <a:lnTo>
                  <a:pt x="0" y="78537"/>
                </a:lnTo>
                <a:close/>
              </a:path>
            </a:pathLst>
          </a:custGeom>
          <a:solidFill>
            <a:srgbClr val="8CB241"/>
          </a:solidFill>
          <a:ln>
            <a:solidFill>
              <a:srgbClr val="8CB2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Kombinationstegning: figur 17">
            <a:extLst>
              <a:ext uri="{FF2B5EF4-FFF2-40B4-BE49-F238E27FC236}">
                <a16:creationId xmlns:a16="http://schemas.microsoft.com/office/drawing/2014/main" id="{3FACA56A-85B6-1632-D175-A34745376E7C}"/>
              </a:ext>
            </a:extLst>
          </p:cNvPr>
          <p:cNvSpPr/>
          <p:nvPr/>
        </p:nvSpPr>
        <p:spPr>
          <a:xfrm>
            <a:off x="3200400" y="1834455"/>
            <a:ext cx="4598797" cy="1100001"/>
          </a:xfrm>
          <a:custGeom>
            <a:avLst/>
            <a:gdLst>
              <a:gd name="connsiteX0" fmla="*/ 6913266 w 6943411"/>
              <a:gd name="connsiteY0" fmla="*/ 1376624 h 1376624"/>
              <a:gd name="connsiteX1" fmla="*/ 6943411 w 6943411"/>
              <a:gd name="connsiteY1" fmla="*/ 1004835 h 1376624"/>
              <a:gd name="connsiteX2" fmla="*/ 5807947 w 6943411"/>
              <a:gd name="connsiteY2" fmla="*/ 904352 h 1376624"/>
              <a:gd name="connsiteX3" fmla="*/ 4893547 w 6943411"/>
              <a:gd name="connsiteY3" fmla="*/ 914400 h 1376624"/>
              <a:gd name="connsiteX4" fmla="*/ 3677696 w 6943411"/>
              <a:gd name="connsiteY4" fmla="*/ 693337 h 1376624"/>
              <a:gd name="connsiteX5" fmla="*/ 2059912 w 6943411"/>
              <a:gd name="connsiteY5" fmla="*/ 492370 h 1376624"/>
              <a:gd name="connsiteX6" fmla="*/ 673239 w 6943411"/>
              <a:gd name="connsiteY6" fmla="*/ 110532 h 1376624"/>
              <a:gd name="connsiteX7" fmla="*/ 0 w 6943411"/>
              <a:gd name="connsiteY7" fmla="*/ 0 h 1376624"/>
              <a:gd name="connsiteX8" fmla="*/ 10048 w 6943411"/>
              <a:gd name="connsiteY8" fmla="*/ 834013 h 1376624"/>
              <a:gd name="connsiteX9" fmla="*/ 622997 w 6943411"/>
              <a:gd name="connsiteY9" fmla="*/ 944545 h 1376624"/>
              <a:gd name="connsiteX10" fmla="*/ 1919235 w 6943411"/>
              <a:gd name="connsiteY10" fmla="*/ 1125416 h 1376624"/>
              <a:gd name="connsiteX11" fmla="*/ 3406391 w 6943411"/>
              <a:gd name="connsiteY11" fmla="*/ 1276141 h 1376624"/>
              <a:gd name="connsiteX12" fmla="*/ 5757705 w 6943411"/>
              <a:gd name="connsiteY12" fmla="*/ 1326383 h 1376624"/>
              <a:gd name="connsiteX13" fmla="*/ 6913266 w 6943411"/>
              <a:gd name="connsiteY13" fmla="*/ 1376624 h 137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43411" h="1376624">
                <a:moveTo>
                  <a:pt x="6913266" y="1376624"/>
                </a:moveTo>
                <a:lnTo>
                  <a:pt x="6943411" y="1004835"/>
                </a:lnTo>
                <a:lnTo>
                  <a:pt x="5807947" y="904352"/>
                </a:lnTo>
                <a:lnTo>
                  <a:pt x="4893547" y="914400"/>
                </a:lnTo>
                <a:lnTo>
                  <a:pt x="3677696" y="693337"/>
                </a:lnTo>
                <a:lnTo>
                  <a:pt x="2059912" y="492370"/>
                </a:lnTo>
                <a:lnTo>
                  <a:pt x="673239" y="110532"/>
                </a:lnTo>
                <a:lnTo>
                  <a:pt x="0" y="0"/>
                </a:lnTo>
                <a:lnTo>
                  <a:pt x="10048" y="834013"/>
                </a:lnTo>
                <a:lnTo>
                  <a:pt x="622997" y="944545"/>
                </a:lnTo>
                <a:lnTo>
                  <a:pt x="1919235" y="1125416"/>
                </a:lnTo>
                <a:lnTo>
                  <a:pt x="3406391" y="1276141"/>
                </a:lnTo>
                <a:lnTo>
                  <a:pt x="5757705" y="1326383"/>
                </a:lnTo>
                <a:lnTo>
                  <a:pt x="6913266" y="1376624"/>
                </a:lnTo>
                <a:close/>
              </a:path>
            </a:pathLst>
          </a:custGeom>
          <a:solidFill>
            <a:srgbClr val="FAFFAA"/>
          </a:solidFill>
          <a:ln>
            <a:solidFill>
              <a:srgbClr val="FAFF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81FE35DF-7AC7-032A-8218-507AF5F6BDBC}"/>
              </a:ext>
            </a:extLst>
          </p:cNvPr>
          <p:cNvSpPr txBox="1"/>
          <p:nvPr/>
        </p:nvSpPr>
        <p:spPr>
          <a:xfrm>
            <a:off x="1240471" y="324852"/>
            <a:ext cx="36888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HUSK DSAM’s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ÅRSMØDE 2025</a:t>
            </a:r>
          </a:p>
        </p:txBody>
      </p:sp>
      <p:pic>
        <p:nvPicPr>
          <p:cNvPr id="24" name="Billede 23" descr="Et billede, der indeholder Grafik, skærmbillede, symbol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CD6220DB-4083-D29B-C283-2991A4A0D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0" y="431663"/>
            <a:ext cx="424741" cy="961802"/>
          </a:xfrm>
          <a:prstGeom prst="rect">
            <a:avLst/>
          </a:prstGeom>
        </p:spPr>
      </p:pic>
      <p:pic>
        <p:nvPicPr>
          <p:cNvPr id="31" name="Billede 30" descr="Et billede, der indeholder Grafik, Font/skrifttype, mønster, cirkel&#10;&#10;Indhold genereret af kunstig intelligens kan være forkert.">
            <a:extLst>
              <a:ext uri="{FF2B5EF4-FFF2-40B4-BE49-F238E27FC236}">
                <a16:creationId xmlns:a16="http://schemas.microsoft.com/office/drawing/2014/main" id="{23AD3E86-64D8-5124-E562-5BF6CFAE5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51" y="5721723"/>
            <a:ext cx="933499" cy="933499"/>
          </a:xfrm>
          <a:prstGeom prst="roundRect">
            <a:avLst>
              <a:gd name="adj" fmla="val 7391"/>
            </a:avLst>
          </a:prstGeom>
        </p:spPr>
      </p:pic>
      <p:sp>
        <p:nvSpPr>
          <p:cNvPr id="8" name="Kombinationstegning: figur 7">
            <a:extLst>
              <a:ext uri="{FF2B5EF4-FFF2-40B4-BE49-F238E27FC236}">
                <a16:creationId xmlns:a16="http://schemas.microsoft.com/office/drawing/2014/main" id="{1A26A7BC-F8C6-3A06-1338-46BFE26AD3DA}"/>
              </a:ext>
            </a:extLst>
          </p:cNvPr>
          <p:cNvSpPr/>
          <p:nvPr/>
        </p:nvSpPr>
        <p:spPr>
          <a:xfrm>
            <a:off x="5082988" y="4585447"/>
            <a:ext cx="2783541" cy="2272553"/>
          </a:xfrm>
          <a:custGeom>
            <a:avLst/>
            <a:gdLst>
              <a:gd name="connsiteX0" fmla="*/ 2689412 w 2783541"/>
              <a:gd name="connsiteY0" fmla="*/ 0 h 2272553"/>
              <a:gd name="connsiteX1" fmla="*/ 2111188 w 2783541"/>
              <a:gd name="connsiteY1" fmla="*/ 443753 h 2272553"/>
              <a:gd name="connsiteX2" fmla="*/ 1559859 w 2783541"/>
              <a:gd name="connsiteY2" fmla="*/ 820271 h 2272553"/>
              <a:gd name="connsiteX3" fmla="*/ 1075765 w 2783541"/>
              <a:gd name="connsiteY3" fmla="*/ 1546412 h 2272553"/>
              <a:gd name="connsiteX4" fmla="*/ 336177 w 2783541"/>
              <a:gd name="connsiteY4" fmla="*/ 1922929 h 2272553"/>
              <a:gd name="connsiteX5" fmla="*/ 0 w 2783541"/>
              <a:gd name="connsiteY5" fmla="*/ 2272553 h 2272553"/>
              <a:gd name="connsiteX6" fmla="*/ 1290918 w 2783541"/>
              <a:gd name="connsiteY6" fmla="*/ 2259106 h 2272553"/>
              <a:gd name="connsiteX7" fmla="*/ 1627094 w 2783541"/>
              <a:gd name="connsiteY7" fmla="*/ 1788459 h 2272553"/>
              <a:gd name="connsiteX8" fmla="*/ 1896036 w 2783541"/>
              <a:gd name="connsiteY8" fmla="*/ 1210235 h 2272553"/>
              <a:gd name="connsiteX9" fmla="*/ 2487706 w 2783541"/>
              <a:gd name="connsiteY9" fmla="*/ 564777 h 2272553"/>
              <a:gd name="connsiteX10" fmla="*/ 2783541 w 2783541"/>
              <a:gd name="connsiteY10" fmla="*/ 282388 h 2272553"/>
              <a:gd name="connsiteX11" fmla="*/ 2689412 w 2783541"/>
              <a:gd name="connsiteY11" fmla="*/ 0 h 227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83541" h="2272553">
                <a:moveTo>
                  <a:pt x="2689412" y="0"/>
                </a:moveTo>
                <a:lnTo>
                  <a:pt x="2111188" y="443753"/>
                </a:lnTo>
                <a:lnTo>
                  <a:pt x="1559859" y="820271"/>
                </a:lnTo>
                <a:lnTo>
                  <a:pt x="1075765" y="1546412"/>
                </a:lnTo>
                <a:lnTo>
                  <a:pt x="336177" y="1922929"/>
                </a:lnTo>
                <a:lnTo>
                  <a:pt x="0" y="2272553"/>
                </a:lnTo>
                <a:lnTo>
                  <a:pt x="1290918" y="2259106"/>
                </a:lnTo>
                <a:lnTo>
                  <a:pt x="1627094" y="1788459"/>
                </a:lnTo>
                <a:lnTo>
                  <a:pt x="1896036" y="1210235"/>
                </a:lnTo>
                <a:lnTo>
                  <a:pt x="2487706" y="564777"/>
                </a:lnTo>
                <a:lnTo>
                  <a:pt x="2783541" y="282388"/>
                </a:lnTo>
                <a:lnTo>
                  <a:pt x="2689412" y="0"/>
                </a:lnTo>
                <a:close/>
              </a:path>
            </a:pathLst>
          </a:custGeom>
          <a:solidFill>
            <a:srgbClr val="FAFFAA"/>
          </a:solidFill>
          <a:ln>
            <a:solidFill>
              <a:srgbClr val="FAFF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37E8A8F6-D0D6-F5E6-9993-212F7081E1EE}"/>
              </a:ext>
            </a:extLst>
          </p:cNvPr>
          <p:cNvSpPr txBox="1"/>
          <p:nvPr/>
        </p:nvSpPr>
        <p:spPr>
          <a:xfrm>
            <a:off x="533820" y="1791230"/>
            <a:ext cx="7037850" cy="4553939"/>
          </a:xfrm>
          <a:custGeom>
            <a:avLst/>
            <a:gdLst>
              <a:gd name="connsiteX0" fmla="*/ 0 w 7037850"/>
              <a:gd name="connsiteY0" fmla="*/ 0 h 4553939"/>
              <a:gd name="connsiteX1" fmla="*/ 586488 w 7037850"/>
              <a:gd name="connsiteY1" fmla="*/ 0 h 4553939"/>
              <a:gd name="connsiteX2" fmla="*/ 1313732 w 7037850"/>
              <a:gd name="connsiteY2" fmla="*/ 0 h 4553939"/>
              <a:gd name="connsiteX3" fmla="*/ 1900219 w 7037850"/>
              <a:gd name="connsiteY3" fmla="*/ 0 h 4553939"/>
              <a:gd name="connsiteX4" fmla="*/ 2416328 w 7037850"/>
              <a:gd name="connsiteY4" fmla="*/ 0 h 4553939"/>
              <a:gd name="connsiteX5" fmla="*/ 2932437 w 7037850"/>
              <a:gd name="connsiteY5" fmla="*/ 0 h 4553939"/>
              <a:gd name="connsiteX6" fmla="*/ 3589304 w 7037850"/>
              <a:gd name="connsiteY6" fmla="*/ 0 h 4553939"/>
              <a:gd name="connsiteX7" fmla="*/ 4316548 w 7037850"/>
              <a:gd name="connsiteY7" fmla="*/ 0 h 4553939"/>
              <a:gd name="connsiteX8" fmla="*/ 4691900 w 7037850"/>
              <a:gd name="connsiteY8" fmla="*/ 0 h 4553939"/>
              <a:gd name="connsiteX9" fmla="*/ 5419145 w 7037850"/>
              <a:gd name="connsiteY9" fmla="*/ 0 h 4553939"/>
              <a:gd name="connsiteX10" fmla="*/ 6005632 w 7037850"/>
              <a:gd name="connsiteY10" fmla="*/ 0 h 4553939"/>
              <a:gd name="connsiteX11" fmla="*/ 7037850 w 7037850"/>
              <a:gd name="connsiteY11" fmla="*/ 0 h 4553939"/>
              <a:gd name="connsiteX12" fmla="*/ 7037850 w 7037850"/>
              <a:gd name="connsiteY12" fmla="*/ 614782 h 4553939"/>
              <a:gd name="connsiteX13" fmla="*/ 7037850 w 7037850"/>
              <a:gd name="connsiteY13" fmla="*/ 1229564 h 4553939"/>
              <a:gd name="connsiteX14" fmla="*/ 7037850 w 7037850"/>
              <a:gd name="connsiteY14" fmla="*/ 1889885 h 4553939"/>
              <a:gd name="connsiteX15" fmla="*/ 7037850 w 7037850"/>
              <a:gd name="connsiteY15" fmla="*/ 2504666 h 4553939"/>
              <a:gd name="connsiteX16" fmla="*/ 7037850 w 7037850"/>
              <a:gd name="connsiteY16" fmla="*/ 3073909 h 4553939"/>
              <a:gd name="connsiteX17" fmla="*/ 7037850 w 7037850"/>
              <a:gd name="connsiteY17" fmla="*/ 3597612 h 4553939"/>
              <a:gd name="connsiteX18" fmla="*/ 7037850 w 7037850"/>
              <a:gd name="connsiteY18" fmla="*/ 4553939 h 4553939"/>
              <a:gd name="connsiteX19" fmla="*/ 6451363 w 7037850"/>
              <a:gd name="connsiteY19" fmla="*/ 4553939 h 4553939"/>
              <a:gd name="connsiteX20" fmla="*/ 6076011 w 7037850"/>
              <a:gd name="connsiteY20" fmla="*/ 4553939 h 4553939"/>
              <a:gd name="connsiteX21" fmla="*/ 5559902 w 7037850"/>
              <a:gd name="connsiteY21" fmla="*/ 4553939 h 4553939"/>
              <a:gd name="connsiteX22" fmla="*/ 5184550 w 7037850"/>
              <a:gd name="connsiteY22" fmla="*/ 4553939 h 4553939"/>
              <a:gd name="connsiteX23" fmla="*/ 4457305 w 7037850"/>
              <a:gd name="connsiteY23" fmla="*/ 4553939 h 4553939"/>
              <a:gd name="connsiteX24" fmla="*/ 3730061 w 7037850"/>
              <a:gd name="connsiteY24" fmla="*/ 4553939 h 4553939"/>
              <a:gd name="connsiteX25" fmla="*/ 3143573 w 7037850"/>
              <a:gd name="connsiteY25" fmla="*/ 4553939 h 4553939"/>
              <a:gd name="connsiteX26" fmla="*/ 2768221 w 7037850"/>
              <a:gd name="connsiteY26" fmla="*/ 4553939 h 4553939"/>
              <a:gd name="connsiteX27" fmla="*/ 2181733 w 7037850"/>
              <a:gd name="connsiteY27" fmla="*/ 4553939 h 4553939"/>
              <a:gd name="connsiteX28" fmla="*/ 1736003 w 7037850"/>
              <a:gd name="connsiteY28" fmla="*/ 4553939 h 4553939"/>
              <a:gd name="connsiteX29" fmla="*/ 1219894 w 7037850"/>
              <a:gd name="connsiteY29" fmla="*/ 4553939 h 4553939"/>
              <a:gd name="connsiteX30" fmla="*/ 563028 w 7037850"/>
              <a:gd name="connsiteY30" fmla="*/ 4553939 h 4553939"/>
              <a:gd name="connsiteX31" fmla="*/ 0 w 7037850"/>
              <a:gd name="connsiteY31" fmla="*/ 4553939 h 4553939"/>
              <a:gd name="connsiteX32" fmla="*/ 0 w 7037850"/>
              <a:gd name="connsiteY32" fmla="*/ 3893618 h 4553939"/>
              <a:gd name="connsiteX33" fmla="*/ 0 w 7037850"/>
              <a:gd name="connsiteY33" fmla="*/ 3460994 h 4553939"/>
              <a:gd name="connsiteX34" fmla="*/ 0 w 7037850"/>
              <a:gd name="connsiteY34" fmla="*/ 2937291 h 4553939"/>
              <a:gd name="connsiteX35" fmla="*/ 0 w 7037850"/>
              <a:gd name="connsiteY35" fmla="*/ 2276970 h 4553939"/>
              <a:gd name="connsiteX36" fmla="*/ 0 w 7037850"/>
              <a:gd name="connsiteY36" fmla="*/ 1753267 h 4553939"/>
              <a:gd name="connsiteX37" fmla="*/ 0 w 7037850"/>
              <a:gd name="connsiteY37" fmla="*/ 1092945 h 4553939"/>
              <a:gd name="connsiteX38" fmla="*/ 0 w 7037850"/>
              <a:gd name="connsiteY38" fmla="*/ 0 h 455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037850" h="4553939" fill="none" extrusionOk="0">
                <a:moveTo>
                  <a:pt x="0" y="0"/>
                </a:moveTo>
                <a:cubicBezTo>
                  <a:pt x="212989" y="-25937"/>
                  <a:pt x="320251" y="54197"/>
                  <a:pt x="586488" y="0"/>
                </a:cubicBezTo>
                <a:cubicBezTo>
                  <a:pt x="852725" y="-54197"/>
                  <a:pt x="1031466" y="80681"/>
                  <a:pt x="1313732" y="0"/>
                </a:cubicBezTo>
                <a:cubicBezTo>
                  <a:pt x="1595998" y="-80681"/>
                  <a:pt x="1634600" y="2194"/>
                  <a:pt x="1900219" y="0"/>
                </a:cubicBezTo>
                <a:cubicBezTo>
                  <a:pt x="2165838" y="-2194"/>
                  <a:pt x="2173892" y="34906"/>
                  <a:pt x="2416328" y="0"/>
                </a:cubicBezTo>
                <a:cubicBezTo>
                  <a:pt x="2658764" y="-34906"/>
                  <a:pt x="2811800" y="47714"/>
                  <a:pt x="2932437" y="0"/>
                </a:cubicBezTo>
                <a:cubicBezTo>
                  <a:pt x="3053074" y="-47714"/>
                  <a:pt x="3404255" y="30971"/>
                  <a:pt x="3589304" y="0"/>
                </a:cubicBezTo>
                <a:cubicBezTo>
                  <a:pt x="3774353" y="-30971"/>
                  <a:pt x="4158408" y="38161"/>
                  <a:pt x="4316548" y="0"/>
                </a:cubicBezTo>
                <a:cubicBezTo>
                  <a:pt x="4474688" y="-38161"/>
                  <a:pt x="4613216" y="985"/>
                  <a:pt x="4691900" y="0"/>
                </a:cubicBezTo>
                <a:cubicBezTo>
                  <a:pt x="4770584" y="-985"/>
                  <a:pt x="5200933" y="26619"/>
                  <a:pt x="5419145" y="0"/>
                </a:cubicBezTo>
                <a:cubicBezTo>
                  <a:pt x="5637357" y="-26619"/>
                  <a:pt x="5732315" y="39882"/>
                  <a:pt x="6005632" y="0"/>
                </a:cubicBezTo>
                <a:cubicBezTo>
                  <a:pt x="6278949" y="-39882"/>
                  <a:pt x="6600900" y="24834"/>
                  <a:pt x="7037850" y="0"/>
                </a:cubicBezTo>
                <a:cubicBezTo>
                  <a:pt x="7061137" y="236173"/>
                  <a:pt x="7032116" y="369553"/>
                  <a:pt x="7037850" y="614782"/>
                </a:cubicBezTo>
                <a:cubicBezTo>
                  <a:pt x="7043584" y="860011"/>
                  <a:pt x="7017411" y="1019350"/>
                  <a:pt x="7037850" y="1229564"/>
                </a:cubicBezTo>
                <a:cubicBezTo>
                  <a:pt x="7058289" y="1439778"/>
                  <a:pt x="6992635" y="1579432"/>
                  <a:pt x="7037850" y="1889885"/>
                </a:cubicBezTo>
                <a:cubicBezTo>
                  <a:pt x="7083065" y="2200338"/>
                  <a:pt x="6969865" y="2309274"/>
                  <a:pt x="7037850" y="2504666"/>
                </a:cubicBezTo>
                <a:cubicBezTo>
                  <a:pt x="7105835" y="2700058"/>
                  <a:pt x="7007475" y="2949059"/>
                  <a:pt x="7037850" y="3073909"/>
                </a:cubicBezTo>
                <a:cubicBezTo>
                  <a:pt x="7068225" y="3198759"/>
                  <a:pt x="6984112" y="3451498"/>
                  <a:pt x="7037850" y="3597612"/>
                </a:cubicBezTo>
                <a:cubicBezTo>
                  <a:pt x="7091588" y="3743726"/>
                  <a:pt x="7001543" y="4124242"/>
                  <a:pt x="7037850" y="4553939"/>
                </a:cubicBezTo>
                <a:cubicBezTo>
                  <a:pt x="6855716" y="4597944"/>
                  <a:pt x="6681859" y="4542775"/>
                  <a:pt x="6451363" y="4553939"/>
                </a:cubicBezTo>
                <a:cubicBezTo>
                  <a:pt x="6220867" y="4565103"/>
                  <a:pt x="6166831" y="4523397"/>
                  <a:pt x="6076011" y="4553939"/>
                </a:cubicBezTo>
                <a:cubicBezTo>
                  <a:pt x="5985191" y="4584481"/>
                  <a:pt x="5720628" y="4547488"/>
                  <a:pt x="5559902" y="4553939"/>
                </a:cubicBezTo>
                <a:cubicBezTo>
                  <a:pt x="5399176" y="4560390"/>
                  <a:pt x="5347236" y="4540829"/>
                  <a:pt x="5184550" y="4553939"/>
                </a:cubicBezTo>
                <a:cubicBezTo>
                  <a:pt x="5021864" y="4567049"/>
                  <a:pt x="4667394" y="4551430"/>
                  <a:pt x="4457305" y="4553939"/>
                </a:cubicBezTo>
                <a:cubicBezTo>
                  <a:pt x="4247217" y="4556448"/>
                  <a:pt x="4024471" y="4541697"/>
                  <a:pt x="3730061" y="4553939"/>
                </a:cubicBezTo>
                <a:cubicBezTo>
                  <a:pt x="3435651" y="4566181"/>
                  <a:pt x="3296619" y="4510490"/>
                  <a:pt x="3143573" y="4553939"/>
                </a:cubicBezTo>
                <a:cubicBezTo>
                  <a:pt x="2990527" y="4597388"/>
                  <a:pt x="2950344" y="4538279"/>
                  <a:pt x="2768221" y="4553939"/>
                </a:cubicBezTo>
                <a:cubicBezTo>
                  <a:pt x="2586098" y="4569599"/>
                  <a:pt x="2383982" y="4518254"/>
                  <a:pt x="2181733" y="4553939"/>
                </a:cubicBezTo>
                <a:cubicBezTo>
                  <a:pt x="1979484" y="4589624"/>
                  <a:pt x="1953992" y="4507182"/>
                  <a:pt x="1736003" y="4553939"/>
                </a:cubicBezTo>
                <a:cubicBezTo>
                  <a:pt x="1518014" y="4600696"/>
                  <a:pt x="1343791" y="4545096"/>
                  <a:pt x="1219894" y="4553939"/>
                </a:cubicBezTo>
                <a:cubicBezTo>
                  <a:pt x="1095997" y="4562782"/>
                  <a:pt x="714062" y="4496507"/>
                  <a:pt x="563028" y="4553939"/>
                </a:cubicBezTo>
                <a:cubicBezTo>
                  <a:pt x="411994" y="4611371"/>
                  <a:pt x="269603" y="4516611"/>
                  <a:pt x="0" y="4553939"/>
                </a:cubicBezTo>
                <a:cubicBezTo>
                  <a:pt x="-3845" y="4254089"/>
                  <a:pt x="10095" y="4054868"/>
                  <a:pt x="0" y="3893618"/>
                </a:cubicBezTo>
                <a:cubicBezTo>
                  <a:pt x="-10095" y="3732368"/>
                  <a:pt x="47074" y="3660082"/>
                  <a:pt x="0" y="3460994"/>
                </a:cubicBezTo>
                <a:cubicBezTo>
                  <a:pt x="-47074" y="3261906"/>
                  <a:pt x="55267" y="3161095"/>
                  <a:pt x="0" y="2937291"/>
                </a:cubicBezTo>
                <a:cubicBezTo>
                  <a:pt x="-55267" y="2713487"/>
                  <a:pt x="31534" y="2539405"/>
                  <a:pt x="0" y="2276970"/>
                </a:cubicBezTo>
                <a:cubicBezTo>
                  <a:pt x="-31534" y="2014535"/>
                  <a:pt x="8449" y="1878022"/>
                  <a:pt x="0" y="1753267"/>
                </a:cubicBezTo>
                <a:cubicBezTo>
                  <a:pt x="-8449" y="1628512"/>
                  <a:pt x="44855" y="1251977"/>
                  <a:pt x="0" y="1092945"/>
                </a:cubicBezTo>
                <a:cubicBezTo>
                  <a:pt x="-44855" y="933913"/>
                  <a:pt x="33572" y="541253"/>
                  <a:pt x="0" y="0"/>
                </a:cubicBezTo>
                <a:close/>
              </a:path>
              <a:path w="7037850" h="4553939" stroke="0" extrusionOk="0">
                <a:moveTo>
                  <a:pt x="0" y="0"/>
                </a:moveTo>
                <a:cubicBezTo>
                  <a:pt x="263565" y="-57480"/>
                  <a:pt x="420715" y="24203"/>
                  <a:pt x="656866" y="0"/>
                </a:cubicBezTo>
                <a:cubicBezTo>
                  <a:pt x="893017" y="-24203"/>
                  <a:pt x="1146737" y="65626"/>
                  <a:pt x="1313732" y="0"/>
                </a:cubicBezTo>
                <a:cubicBezTo>
                  <a:pt x="1480727" y="-65626"/>
                  <a:pt x="1718397" y="7533"/>
                  <a:pt x="1970598" y="0"/>
                </a:cubicBezTo>
                <a:cubicBezTo>
                  <a:pt x="2222799" y="-7533"/>
                  <a:pt x="2370094" y="17908"/>
                  <a:pt x="2697843" y="0"/>
                </a:cubicBezTo>
                <a:cubicBezTo>
                  <a:pt x="3025592" y="-17908"/>
                  <a:pt x="3006158" y="57142"/>
                  <a:pt x="3284330" y="0"/>
                </a:cubicBezTo>
                <a:cubicBezTo>
                  <a:pt x="3562502" y="-57142"/>
                  <a:pt x="3579699" y="6463"/>
                  <a:pt x="3659682" y="0"/>
                </a:cubicBezTo>
                <a:cubicBezTo>
                  <a:pt x="3739665" y="-6463"/>
                  <a:pt x="4071273" y="19639"/>
                  <a:pt x="4316548" y="0"/>
                </a:cubicBezTo>
                <a:cubicBezTo>
                  <a:pt x="4561823" y="-19639"/>
                  <a:pt x="4618979" y="43772"/>
                  <a:pt x="4832657" y="0"/>
                </a:cubicBezTo>
                <a:cubicBezTo>
                  <a:pt x="5046335" y="-43772"/>
                  <a:pt x="5067179" y="20735"/>
                  <a:pt x="5208009" y="0"/>
                </a:cubicBezTo>
                <a:cubicBezTo>
                  <a:pt x="5348839" y="-20735"/>
                  <a:pt x="5730076" y="40755"/>
                  <a:pt x="5864875" y="0"/>
                </a:cubicBezTo>
                <a:cubicBezTo>
                  <a:pt x="5999674" y="-40755"/>
                  <a:pt x="6098030" y="8277"/>
                  <a:pt x="6240227" y="0"/>
                </a:cubicBezTo>
                <a:cubicBezTo>
                  <a:pt x="6382424" y="-8277"/>
                  <a:pt x="6814692" y="13796"/>
                  <a:pt x="7037850" y="0"/>
                </a:cubicBezTo>
                <a:cubicBezTo>
                  <a:pt x="7058018" y="192090"/>
                  <a:pt x="6992420" y="305905"/>
                  <a:pt x="7037850" y="432624"/>
                </a:cubicBezTo>
                <a:cubicBezTo>
                  <a:pt x="7083280" y="559343"/>
                  <a:pt x="7022679" y="768417"/>
                  <a:pt x="7037850" y="956327"/>
                </a:cubicBezTo>
                <a:cubicBezTo>
                  <a:pt x="7053021" y="1144237"/>
                  <a:pt x="6970241" y="1265295"/>
                  <a:pt x="7037850" y="1525570"/>
                </a:cubicBezTo>
                <a:cubicBezTo>
                  <a:pt x="7105459" y="1785845"/>
                  <a:pt x="7025788" y="1904779"/>
                  <a:pt x="7037850" y="2049273"/>
                </a:cubicBezTo>
                <a:cubicBezTo>
                  <a:pt x="7049912" y="2193767"/>
                  <a:pt x="7004745" y="2356234"/>
                  <a:pt x="7037850" y="2572976"/>
                </a:cubicBezTo>
                <a:cubicBezTo>
                  <a:pt x="7070955" y="2789718"/>
                  <a:pt x="6984857" y="3052604"/>
                  <a:pt x="7037850" y="3187757"/>
                </a:cubicBezTo>
                <a:cubicBezTo>
                  <a:pt x="7090843" y="3322910"/>
                  <a:pt x="7025380" y="3583936"/>
                  <a:pt x="7037850" y="3848078"/>
                </a:cubicBezTo>
                <a:cubicBezTo>
                  <a:pt x="7050320" y="4112220"/>
                  <a:pt x="7018560" y="4209121"/>
                  <a:pt x="7037850" y="4553939"/>
                </a:cubicBezTo>
                <a:cubicBezTo>
                  <a:pt x="6821459" y="4556415"/>
                  <a:pt x="6784765" y="4545720"/>
                  <a:pt x="6592120" y="4553939"/>
                </a:cubicBezTo>
                <a:cubicBezTo>
                  <a:pt x="6399475" y="4562158"/>
                  <a:pt x="6013122" y="4509572"/>
                  <a:pt x="5864875" y="4553939"/>
                </a:cubicBezTo>
                <a:cubicBezTo>
                  <a:pt x="5716628" y="4598306"/>
                  <a:pt x="5487593" y="4496760"/>
                  <a:pt x="5278388" y="4553939"/>
                </a:cubicBezTo>
                <a:cubicBezTo>
                  <a:pt x="5069183" y="4611118"/>
                  <a:pt x="4704605" y="4527028"/>
                  <a:pt x="4551143" y="4553939"/>
                </a:cubicBezTo>
                <a:cubicBezTo>
                  <a:pt x="4397681" y="4580850"/>
                  <a:pt x="4051753" y="4537336"/>
                  <a:pt x="3894277" y="4553939"/>
                </a:cubicBezTo>
                <a:cubicBezTo>
                  <a:pt x="3736801" y="4570542"/>
                  <a:pt x="3542324" y="4504123"/>
                  <a:pt x="3448547" y="4553939"/>
                </a:cubicBezTo>
                <a:cubicBezTo>
                  <a:pt x="3354770" y="4603755"/>
                  <a:pt x="3122954" y="4496322"/>
                  <a:pt x="2862059" y="4553939"/>
                </a:cubicBezTo>
                <a:cubicBezTo>
                  <a:pt x="2601164" y="4611556"/>
                  <a:pt x="2506665" y="4548890"/>
                  <a:pt x="2416328" y="4553939"/>
                </a:cubicBezTo>
                <a:cubicBezTo>
                  <a:pt x="2325991" y="4558988"/>
                  <a:pt x="1851374" y="4479534"/>
                  <a:pt x="1689084" y="4553939"/>
                </a:cubicBezTo>
                <a:cubicBezTo>
                  <a:pt x="1526794" y="4628344"/>
                  <a:pt x="1382626" y="4502959"/>
                  <a:pt x="1172975" y="4553939"/>
                </a:cubicBezTo>
                <a:cubicBezTo>
                  <a:pt x="963324" y="4604919"/>
                  <a:pt x="739169" y="4491719"/>
                  <a:pt x="586487" y="4553939"/>
                </a:cubicBezTo>
                <a:cubicBezTo>
                  <a:pt x="433805" y="4616159"/>
                  <a:pt x="118764" y="4499350"/>
                  <a:pt x="0" y="4553939"/>
                </a:cubicBezTo>
                <a:cubicBezTo>
                  <a:pt x="-13104" y="4422042"/>
                  <a:pt x="13224" y="4271070"/>
                  <a:pt x="0" y="4121315"/>
                </a:cubicBezTo>
                <a:cubicBezTo>
                  <a:pt x="-13224" y="3971560"/>
                  <a:pt x="19744" y="3785677"/>
                  <a:pt x="0" y="3643151"/>
                </a:cubicBezTo>
                <a:cubicBezTo>
                  <a:pt x="-19744" y="3500625"/>
                  <a:pt x="66471" y="3167226"/>
                  <a:pt x="0" y="3028369"/>
                </a:cubicBezTo>
                <a:cubicBezTo>
                  <a:pt x="-66471" y="2889512"/>
                  <a:pt x="50687" y="2613191"/>
                  <a:pt x="0" y="2504666"/>
                </a:cubicBezTo>
                <a:cubicBezTo>
                  <a:pt x="-50687" y="2396141"/>
                  <a:pt x="35256" y="2109663"/>
                  <a:pt x="0" y="1980963"/>
                </a:cubicBezTo>
                <a:cubicBezTo>
                  <a:pt x="-35256" y="1852263"/>
                  <a:pt x="32701" y="1576474"/>
                  <a:pt x="0" y="1457260"/>
                </a:cubicBezTo>
                <a:cubicBezTo>
                  <a:pt x="-32701" y="1338046"/>
                  <a:pt x="27036" y="1053762"/>
                  <a:pt x="0" y="933557"/>
                </a:cubicBezTo>
                <a:cubicBezTo>
                  <a:pt x="-27036" y="813352"/>
                  <a:pt x="60959" y="281066"/>
                  <a:pt x="0" y="0"/>
                </a:cubicBezTo>
                <a:close/>
              </a:path>
            </a:pathLst>
          </a:custGeom>
          <a:solidFill>
            <a:srgbClr val="D4EB9D"/>
          </a:solidFill>
          <a:ln w="76200">
            <a:solidFill>
              <a:srgbClr val="D4EB9D"/>
            </a:solidFill>
            <a:extLst>
              <a:ext uri="{C807C97D-BFC1-408E-A445-0C87EB9F89A2}">
                <ask:lineSketchStyleProps xmlns:ask="http://schemas.microsoft.com/office/drawing/2018/sketchyshapes" sd="38155958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Hvordan passer vi som praktiserende læger på os selv i en hverdag præget af stigende kompleksitet og høje forventninger – både fra systemet, patienterne og os selv?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solidFill>
                  <a:srgbClr val="001450"/>
                </a:solidFill>
                <a:latin typeface="Atkinson Hyperlegible" pitchFamily="2" charset="0"/>
              </a:rPr>
              <a:t>Netop d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et spørgsmål danner rammen for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DSAM’s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 årsmøde 2025, der finder sted </a:t>
            </a: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fredag den 3. oktober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 på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Comwell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 Kolding.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001450"/>
              </a:solidFill>
              <a:effectLst/>
              <a:uLnTx/>
              <a:uFillTx/>
              <a:latin typeface="Atkinson Hyperlegibl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Årets tema er trivsel, arbejdsglæde og egenomsorg – med fokus på konkrete redskaber, der kan bruges i hverdagen, både i mødet med patienterne og i relationen til os selv og vores kolleger. Åbningssessionen stiller skarpt på, hvordan vi kan skabe et bæredygtigt arbejdsliv i almen praksis og styrke vores faglige stolthed og personlige balance.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400" dirty="0">
              <a:solidFill>
                <a:srgbClr val="001450"/>
              </a:solidFill>
              <a:latin typeface="Atkinson Hyperlegible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Resten af dagen byder som altid på inspirerende parallelsessioner, Ph.d.-Cup, uddelingen af Talentprisen 2025 og rig mulighed for netværk.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001450"/>
              </a:solidFill>
              <a:effectLst/>
              <a:uLnTx/>
              <a:uFillTx/>
              <a:latin typeface="Atkinson Hyperlegibl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Tilmeldingen åbner den 1. maj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– programmet opdateres løbende på </a:t>
            </a:r>
            <a:r>
              <a:rPr kumimoji="0" lang="da-DK" sz="1400" b="0" i="0" u="sng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dsam.dk/</a:t>
            </a:r>
            <a:r>
              <a:rPr kumimoji="0" lang="da-DK" sz="1400" b="0" i="0" u="sng" strike="noStrike" kern="1200" cap="none" spc="0" normalizeH="0" baseline="0" noProof="0" dirty="0" err="1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aarsmode</a:t>
            </a:r>
            <a:r>
              <a:rPr lang="da-DK" sz="1400" u="sng" dirty="0">
                <a:solidFill>
                  <a:srgbClr val="001450"/>
                </a:solidFill>
                <a:latin typeface="Atkinson Hyperlegible" pitchFamily="2" charset="0"/>
              </a:rPr>
              <a:t> </a:t>
            </a:r>
            <a:r>
              <a:rPr kumimoji="0" lang="da-DK" sz="1400" b="0" i="0" u="sng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400" dirty="0">
              <a:solidFill>
                <a:srgbClr val="001450"/>
              </a:solidFill>
              <a:latin typeface="Atkinson Hyperlegible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Vi håber på at se dig til en dag fyldt med indsigt, dialog og faglig fordybelse.</a:t>
            </a:r>
          </a:p>
        </p:txBody>
      </p:sp>
    </p:spTree>
    <p:extLst>
      <p:ext uri="{BB962C8B-B14F-4D97-AF65-F5344CB8AC3E}">
        <p14:creationId xmlns:p14="http://schemas.microsoft.com/office/powerpoint/2010/main" val="4883853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a065b5-1cf3-4f86-a01a-67a8409c3bf9" xsi:nil="true"/>
    <lcf76f155ced4ddcb4097134ff3c332f xmlns="e7ea2637-cb69-4d32-acaf-9fa97e91f58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4DAA5A2068FA40974B9C7413EF5BAB" ma:contentTypeVersion="18" ma:contentTypeDescription="Opret et nyt dokument." ma:contentTypeScope="" ma:versionID="f44d1aa0bc52dc8f69f6699040f1c356">
  <xsd:schema xmlns:xsd="http://www.w3.org/2001/XMLSchema" xmlns:xs="http://www.w3.org/2001/XMLSchema" xmlns:p="http://schemas.microsoft.com/office/2006/metadata/properties" xmlns:ns2="e7ea2637-cb69-4d32-acaf-9fa97e91f580" xmlns:ns3="dca065b5-1cf3-4f86-a01a-67a8409c3bf9" targetNamespace="http://schemas.microsoft.com/office/2006/metadata/properties" ma:root="true" ma:fieldsID="ecb981703ffdd9b287277366621b17a7" ns2:_="" ns3:_="">
    <xsd:import namespace="e7ea2637-cb69-4d32-acaf-9fa97e91f580"/>
    <xsd:import namespace="dca065b5-1cf3-4f86-a01a-67a8409c3b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a2637-cb69-4d32-acaf-9fa97e91f5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ledmærker" ma:readOnly="false" ma:fieldId="{5cf76f15-5ced-4ddc-b409-7134ff3c332f}" ma:taxonomyMulti="true" ma:sspId="537a6b21-1115-4564-bf7e-867e79a63e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a065b5-1cf3-4f86-a01a-67a8409c3bf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3ac5ed0-349c-40f8-b07a-9920c39f7ab6}" ma:internalName="TaxCatchAll" ma:showField="CatchAllData" ma:web="dca065b5-1cf3-4f86-a01a-67a8409c3b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705F91-2873-4E98-A55D-9BCB9E41C4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A884BA-0557-4096-8DDA-7B2EF88AC4DD}">
  <ds:schemaRefs>
    <ds:schemaRef ds:uri="http://schemas.microsoft.com/office/2006/metadata/properties"/>
    <ds:schemaRef ds:uri="http://schemas.microsoft.com/office/infopath/2007/PartnerControls"/>
    <ds:schemaRef ds:uri="dca065b5-1cf3-4f86-a01a-67a8409c3bf9"/>
    <ds:schemaRef ds:uri="e7ea2637-cb69-4d32-acaf-9fa97e91f580"/>
  </ds:schemaRefs>
</ds:datastoreItem>
</file>

<file path=customXml/itemProps3.xml><?xml version="1.0" encoding="utf-8"?>
<ds:datastoreItem xmlns:ds="http://schemas.openxmlformats.org/officeDocument/2006/customXml" ds:itemID="{F70F294C-4DC0-4975-84CC-E494BE2110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ea2637-cb69-4d32-acaf-9fa97e91f580"/>
    <ds:schemaRef ds:uri="dca065b5-1cf3-4f86-a01a-67a8409c3b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175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Arial</vt:lpstr>
      <vt:lpstr>Atkinson Hyperlegible</vt:lpstr>
      <vt:lpstr>Calibri</vt:lpstr>
      <vt:lpstr>Calibri Light</vt:lpstr>
      <vt:lpstr>1_Office-tema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Mie</dc:creator>
  <cp:lastModifiedBy>Sanne Bernard</cp:lastModifiedBy>
  <cp:revision>3</cp:revision>
  <dcterms:created xsi:type="dcterms:W3CDTF">2025-04-01T13:03:58Z</dcterms:created>
  <dcterms:modified xsi:type="dcterms:W3CDTF">2025-04-23T10:50:24Z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0x010100DF4DAA5A2068FA40974B9C7413EF5BAB</vt:lpwstr>
  </property>
  <property fmtid="{D5CDD505-2E9C-101B-9397-08002B2CF9AE}" pid="3" name="MediaServiceImageTags">
    <vt:lpwstr/>
  </property>
</Properties>
</file>